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70" r:id="rId14"/>
    <p:sldId id="271" r:id="rId15"/>
    <p:sldId id="28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7" r:id="rId26"/>
    <p:sldId id="268" r:id="rId27"/>
    <p:sldId id="269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02C22-AB52-490F-822B-7C563A807512}" v="747" dt="2023-10-10T05:14:1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3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1"/><Relationship Id="rId1" Type="http://schemas.openxmlformats.org/officeDocument/2006/relationships/image" Target="../media/image7.jpg"/><Relationship Id="rId4" Type="http://schemas.openxmlformats.org/officeDocument/2006/relationships/hyperlink" Target="https://sciencing.com/four-types-temperature-scales-7472070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1"/><Relationship Id="rId1" Type="http://schemas.openxmlformats.org/officeDocument/2006/relationships/image" Target="../media/image7.jpg"/><Relationship Id="rId4" Type="http://schemas.openxmlformats.org/officeDocument/2006/relationships/hyperlink" Target="https://sciencing.com/four-types-temperature-scales-7472070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0AABC-2C8E-484A-9116-AF18C8CA5B4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34233A-01E8-4A34-A14D-7A446C76BB17}">
      <dgm:prSet/>
      <dgm:spPr/>
      <dgm:t>
        <a:bodyPr/>
        <a:lstStyle/>
        <a:p>
          <a:r>
            <a:rPr lang="en-US" dirty="0"/>
            <a:t>Preoperative assessment and optimization</a:t>
          </a:r>
        </a:p>
      </dgm:t>
    </dgm:pt>
    <dgm:pt modelId="{7F4AEAA4-274A-4428-85C5-C059E7386311}" type="parTrans" cxnId="{41CAD6D5-C6C3-4390-AEB1-9F81279E4D08}">
      <dgm:prSet/>
      <dgm:spPr/>
      <dgm:t>
        <a:bodyPr/>
        <a:lstStyle/>
        <a:p>
          <a:endParaRPr lang="en-US"/>
        </a:p>
      </dgm:t>
    </dgm:pt>
    <dgm:pt modelId="{EF7FFE94-3CFB-4227-B7A2-309E8D155E75}" type="sibTrans" cxnId="{41CAD6D5-C6C3-4390-AEB1-9F81279E4D08}">
      <dgm:prSet/>
      <dgm:spPr/>
      <dgm:t>
        <a:bodyPr/>
        <a:lstStyle/>
        <a:p>
          <a:endParaRPr lang="en-US"/>
        </a:p>
      </dgm:t>
    </dgm:pt>
    <dgm:pt modelId="{C8685AB6-7D2D-4AED-A873-75B5630C8D39}">
      <dgm:prSet/>
      <dgm:spPr/>
      <dgm:t>
        <a:bodyPr/>
        <a:lstStyle/>
        <a:p>
          <a:r>
            <a:rPr lang="en-US" dirty="0"/>
            <a:t>Intraoperative care</a:t>
          </a:r>
        </a:p>
      </dgm:t>
    </dgm:pt>
    <dgm:pt modelId="{6DD7B971-C8B0-4DA9-BBD3-154111482EBE}" type="parTrans" cxnId="{FC203B93-6404-4660-829A-04F1C4D11123}">
      <dgm:prSet/>
      <dgm:spPr/>
      <dgm:t>
        <a:bodyPr/>
        <a:lstStyle/>
        <a:p>
          <a:endParaRPr lang="en-US"/>
        </a:p>
      </dgm:t>
    </dgm:pt>
    <dgm:pt modelId="{51F25F80-5C27-46FF-9974-301B1DDAF44C}" type="sibTrans" cxnId="{FC203B93-6404-4660-829A-04F1C4D11123}">
      <dgm:prSet/>
      <dgm:spPr/>
      <dgm:t>
        <a:bodyPr/>
        <a:lstStyle/>
        <a:p>
          <a:endParaRPr lang="en-US"/>
        </a:p>
      </dgm:t>
    </dgm:pt>
    <dgm:pt modelId="{F1E98D8B-60D3-4072-B569-0000EF8C4E7F}">
      <dgm:prSet/>
      <dgm:spPr/>
      <dgm:t>
        <a:bodyPr/>
        <a:lstStyle/>
        <a:p>
          <a:r>
            <a:rPr lang="en-US" dirty="0"/>
            <a:t>Postoperative care</a:t>
          </a:r>
        </a:p>
      </dgm:t>
    </dgm:pt>
    <dgm:pt modelId="{6690BE0A-F133-44E7-8358-8DA19FD75C95}" type="parTrans" cxnId="{F283FF6C-84BE-42DC-BBDF-66C72D542DA4}">
      <dgm:prSet/>
      <dgm:spPr/>
      <dgm:t>
        <a:bodyPr/>
        <a:lstStyle/>
        <a:p>
          <a:endParaRPr lang="en-US"/>
        </a:p>
      </dgm:t>
    </dgm:pt>
    <dgm:pt modelId="{31D4146E-47EE-48F8-A574-A56F2FCD0EE1}" type="sibTrans" cxnId="{F283FF6C-84BE-42DC-BBDF-66C72D542DA4}">
      <dgm:prSet/>
      <dgm:spPr/>
      <dgm:t>
        <a:bodyPr/>
        <a:lstStyle/>
        <a:p>
          <a:endParaRPr lang="en-US"/>
        </a:p>
      </dgm:t>
    </dgm:pt>
    <dgm:pt modelId="{8FA992C4-835C-43DB-B832-E63CCC022B21}" type="pres">
      <dgm:prSet presAssocID="{AAB0AABC-2C8E-484A-9116-AF18C8CA5B4C}" presName="Name0" presStyleCnt="0">
        <dgm:presLayoutVars>
          <dgm:dir/>
          <dgm:resizeHandles val="exact"/>
        </dgm:presLayoutVars>
      </dgm:prSet>
      <dgm:spPr/>
    </dgm:pt>
    <dgm:pt modelId="{DC1A30C2-06A3-43E4-9E82-2738DC45607C}" type="pres">
      <dgm:prSet presAssocID="{6D34233A-01E8-4A34-A14D-7A446C76BB17}" presName="node" presStyleLbl="node1" presStyleIdx="0" presStyleCnt="3">
        <dgm:presLayoutVars>
          <dgm:bulletEnabled val="1"/>
        </dgm:presLayoutVars>
      </dgm:prSet>
      <dgm:spPr/>
    </dgm:pt>
    <dgm:pt modelId="{40C9F749-3AB4-4EBB-B824-368F50577009}" type="pres">
      <dgm:prSet presAssocID="{EF7FFE94-3CFB-4227-B7A2-309E8D155E75}" presName="sibTrans" presStyleCnt="0"/>
      <dgm:spPr/>
    </dgm:pt>
    <dgm:pt modelId="{16A25516-9359-439D-B8DD-7EF4C985D436}" type="pres">
      <dgm:prSet presAssocID="{C8685AB6-7D2D-4AED-A873-75B5630C8D39}" presName="node" presStyleLbl="node1" presStyleIdx="1" presStyleCnt="3">
        <dgm:presLayoutVars>
          <dgm:bulletEnabled val="1"/>
        </dgm:presLayoutVars>
      </dgm:prSet>
      <dgm:spPr/>
    </dgm:pt>
    <dgm:pt modelId="{7AB432C9-E28F-4D3F-83D0-39519EDEE3F6}" type="pres">
      <dgm:prSet presAssocID="{51F25F80-5C27-46FF-9974-301B1DDAF44C}" presName="sibTrans" presStyleCnt="0"/>
      <dgm:spPr/>
    </dgm:pt>
    <dgm:pt modelId="{4C16427A-8135-408E-B647-647A720ABC52}" type="pres">
      <dgm:prSet presAssocID="{F1E98D8B-60D3-4072-B569-0000EF8C4E7F}" presName="node" presStyleLbl="node1" presStyleIdx="2" presStyleCnt="3">
        <dgm:presLayoutVars>
          <dgm:bulletEnabled val="1"/>
        </dgm:presLayoutVars>
      </dgm:prSet>
      <dgm:spPr/>
    </dgm:pt>
  </dgm:ptLst>
  <dgm:cxnLst>
    <dgm:cxn modelId="{249AE504-E1D4-4350-8527-2F51CB8FAF45}" type="presOf" srcId="{6D34233A-01E8-4A34-A14D-7A446C76BB17}" destId="{DC1A30C2-06A3-43E4-9E82-2738DC45607C}" srcOrd="0" destOrd="0" presId="urn:microsoft.com/office/officeart/2005/8/layout/hList6"/>
    <dgm:cxn modelId="{F283FF6C-84BE-42DC-BBDF-66C72D542DA4}" srcId="{AAB0AABC-2C8E-484A-9116-AF18C8CA5B4C}" destId="{F1E98D8B-60D3-4072-B569-0000EF8C4E7F}" srcOrd="2" destOrd="0" parTransId="{6690BE0A-F133-44E7-8358-8DA19FD75C95}" sibTransId="{31D4146E-47EE-48F8-A574-A56F2FCD0EE1}"/>
    <dgm:cxn modelId="{28224554-A680-4C93-BB91-73E3CD9386D6}" type="presOf" srcId="{AAB0AABC-2C8E-484A-9116-AF18C8CA5B4C}" destId="{8FA992C4-835C-43DB-B832-E63CCC022B21}" srcOrd="0" destOrd="0" presId="urn:microsoft.com/office/officeart/2005/8/layout/hList6"/>
    <dgm:cxn modelId="{0D195A80-D1DB-448D-AF2A-802F1B85DC8A}" type="presOf" srcId="{F1E98D8B-60D3-4072-B569-0000EF8C4E7F}" destId="{4C16427A-8135-408E-B647-647A720ABC52}" srcOrd="0" destOrd="0" presId="urn:microsoft.com/office/officeart/2005/8/layout/hList6"/>
    <dgm:cxn modelId="{6615EC8F-4900-4DE0-A260-511B38E523FD}" type="presOf" srcId="{C8685AB6-7D2D-4AED-A873-75B5630C8D39}" destId="{16A25516-9359-439D-B8DD-7EF4C985D436}" srcOrd="0" destOrd="0" presId="urn:microsoft.com/office/officeart/2005/8/layout/hList6"/>
    <dgm:cxn modelId="{FC203B93-6404-4660-829A-04F1C4D11123}" srcId="{AAB0AABC-2C8E-484A-9116-AF18C8CA5B4C}" destId="{C8685AB6-7D2D-4AED-A873-75B5630C8D39}" srcOrd="1" destOrd="0" parTransId="{6DD7B971-C8B0-4DA9-BBD3-154111482EBE}" sibTransId="{51F25F80-5C27-46FF-9974-301B1DDAF44C}"/>
    <dgm:cxn modelId="{41CAD6D5-C6C3-4390-AEB1-9F81279E4D08}" srcId="{AAB0AABC-2C8E-484A-9116-AF18C8CA5B4C}" destId="{6D34233A-01E8-4A34-A14D-7A446C76BB17}" srcOrd="0" destOrd="0" parTransId="{7F4AEAA4-274A-4428-85C5-C059E7386311}" sibTransId="{EF7FFE94-3CFB-4227-B7A2-309E8D155E75}"/>
    <dgm:cxn modelId="{8B870412-D7D1-47F3-9E1B-736755999528}" type="presParOf" srcId="{8FA992C4-835C-43DB-B832-E63CCC022B21}" destId="{DC1A30C2-06A3-43E4-9E82-2738DC45607C}" srcOrd="0" destOrd="0" presId="urn:microsoft.com/office/officeart/2005/8/layout/hList6"/>
    <dgm:cxn modelId="{3ADB52B9-AD96-48FE-801D-836B3F91A7F1}" type="presParOf" srcId="{8FA992C4-835C-43DB-B832-E63CCC022B21}" destId="{40C9F749-3AB4-4EBB-B824-368F50577009}" srcOrd="1" destOrd="0" presId="urn:microsoft.com/office/officeart/2005/8/layout/hList6"/>
    <dgm:cxn modelId="{88044C5B-7EAF-41E8-B9B7-4FF1D652AC20}" type="presParOf" srcId="{8FA992C4-835C-43DB-B832-E63CCC022B21}" destId="{16A25516-9359-439D-B8DD-7EF4C985D436}" srcOrd="2" destOrd="0" presId="urn:microsoft.com/office/officeart/2005/8/layout/hList6"/>
    <dgm:cxn modelId="{B0BFEC24-8769-43F1-BAFF-E0A2C809C7AD}" type="presParOf" srcId="{8FA992C4-835C-43DB-B832-E63CCC022B21}" destId="{7AB432C9-E28F-4D3F-83D0-39519EDEE3F6}" srcOrd="3" destOrd="0" presId="urn:microsoft.com/office/officeart/2005/8/layout/hList6"/>
    <dgm:cxn modelId="{313AED77-AD6E-43FB-A553-FE12BC0C842B}" type="presParOf" srcId="{8FA992C4-835C-43DB-B832-E63CCC022B21}" destId="{4C16427A-8135-408E-B647-647A720ABC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D8806-AFC5-4656-BC3D-534C924892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F05142-CE66-4CB5-AA0A-4D24FBDD2D64}">
      <dgm:prSet/>
      <dgm:spPr>
        <a:solidFill>
          <a:schemeClr val="accent1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/>
            <a:t>Advantages:</a:t>
          </a:r>
        </a:p>
      </dgm:t>
    </dgm:pt>
    <dgm:pt modelId="{4F9A5FFB-E5D2-47BC-AEFB-DCEC0BF2A7D1}" type="parTrans" cxnId="{28CA7C48-EBFB-4661-84BF-DE6341362D6F}">
      <dgm:prSet/>
      <dgm:spPr/>
      <dgm:t>
        <a:bodyPr/>
        <a:lstStyle/>
        <a:p>
          <a:endParaRPr lang="en-US"/>
        </a:p>
      </dgm:t>
    </dgm:pt>
    <dgm:pt modelId="{75EB8372-2CAC-4F8C-991E-24220039C8B6}" type="sibTrans" cxnId="{28CA7C48-EBFB-4661-84BF-DE6341362D6F}">
      <dgm:prSet/>
      <dgm:spPr/>
      <dgm:t>
        <a:bodyPr/>
        <a:lstStyle/>
        <a:p>
          <a:endParaRPr lang="en-US"/>
        </a:p>
      </dgm:t>
    </dgm:pt>
    <dgm:pt modelId="{63A4A2D6-D6F6-4F62-8AB4-F708DD814305}">
      <dgm:prSet/>
      <dgm:spPr/>
      <dgm:t>
        <a:bodyPr/>
        <a:lstStyle/>
        <a:p>
          <a:r>
            <a:rPr lang="en-US" dirty="0"/>
            <a:t>↓ cancellations on day of surgery</a:t>
          </a:r>
        </a:p>
      </dgm:t>
    </dgm:pt>
    <dgm:pt modelId="{C54FDE3D-739C-43F3-A752-B579316B938C}" type="parTrans" cxnId="{F79FE7DE-BBAB-4944-81F7-15371BD235C6}">
      <dgm:prSet/>
      <dgm:spPr/>
      <dgm:t>
        <a:bodyPr/>
        <a:lstStyle/>
        <a:p>
          <a:endParaRPr lang="en-US"/>
        </a:p>
      </dgm:t>
    </dgm:pt>
    <dgm:pt modelId="{41765AAD-DC7E-4F95-83D7-C9592397DC7A}" type="sibTrans" cxnId="{F79FE7DE-BBAB-4944-81F7-15371BD235C6}">
      <dgm:prSet/>
      <dgm:spPr/>
      <dgm:t>
        <a:bodyPr/>
        <a:lstStyle/>
        <a:p>
          <a:endParaRPr lang="en-US"/>
        </a:p>
      </dgm:t>
    </dgm:pt>
    <dgm:pt modelId="{DEAAD901-C2E3-48FF-B6D9-E2A8B1A760CC}">
      <dgm:prSet/>
      <dgm:spPr/>
      <dgm:t>
        <a:bodyPr/>
        <a:lstStyle/>
        <a:p>
          <a:r>
            <a:rPr lang="en-US"/>
            <a:t>↓ tests </a:t>
          </a:r>
        </a:p>
      </dgm:t>
    </dgm:pt>
    <dgm:pt modelId="{9E30251B-9A8A-4D98-B2A9-3E02D23546CC}" type="parTrans" cxnId="{4D41E97C-2AAD-4339-AD1E-31051E87ABD4}">
      <dgm:prSet/>
      <dgm:spPr/>
      <dgm:t>
        <a:bodyPr/>
        <a:lstStyle/>
        <a:p>
          <a:endParaRPr lang="en-US"/>
        </a:p>
      </dgm:t>
    </dgm:pt>
    <dgm:pt modelId="{4256B3DE-DC94-49F8-9715-083CBCA9F3C1}" type="sibTrans" cxnId="{4D41E97C-2AAD-4339-AD1E-31051E87ABD4}">
      <dgm:prSet/>
      <dgm:spPr/>
      <dgm:t>
        <a:bodyPr/>
        <a:lstStyle/>
        <a:p>
          <a:endParaRPr lang="en-US"/>
        </a:p>
      </dgm:t>
    </dgm:pt>
    <dgm:pt modelId="{040C5ECE-9F06-462D-8513-A18DBCE1F19E}">
      <dgm:prSet/>
      <dgm:spPr/>
      <dgm:t>
        <a:bodyPr/>
        <a:lstStyle/>
        <a:p>
          <a:r>
            <a:rPr lang="en-US" dirty="0"/>
            <a:t>↓ hospital stay and costs</a:t>
          </a:r>
        </a:p>
      </dgm:t>
    </dgm:pt>
    <dgm:pt modelId="{80775F01-D56B-4423-83A0-F795488D8E2A}" type="parTrans" cxnId="{07C5915A-E174-4517-B7D2-7EEDB59BD84A}">
      <dgm:prSet/>
      <dgm:spPr/>
      <dgm:t>
        <a:bodyPr/>
        <a:lstStyle/>
        <a:p>
          <a:endParaRPr lang="en-US"/>
        </a:p>
      </dgm:t>
    </dgm:pt>
    <dgm:pt modelId="{E020D366-2828-4070-AE7A-C5B01D551C25}" type="sibTrans" cxnId="{07C5915A-E174-4517-B7D2-7EEDB59BD84A}">
      <dgm:prSet/>
      <dgm:spPr/>
      <dgm:t>
        <a:bodyPr/>
        <a:lstStyle/>
        <a:p>
          <a:endParaRPr lang="en-US"/>
        </a:p>
      </dgm:t>
    </dgm:pt>
    <dgm:pt modelId="{82217500-5DA2-4218-8A0D-E1155D01CF64}">
      <dgm:prSet/>
      <dgm:spPr/>
      <dgm:t>
        <a:bodyPr/>
        <a:lstStyle/>
        <a:p>
          <a:r>
            <a:rPr lang="en-US"/>
            <a:t>↓anxiety</a:t>
          </a:r>
        </a:p>
      </dgm:t>
    </dgm:pt>
    <dgm:pt modelId="{C68FB81B-7CD3-4C6E-9BBD-9B8CB7856CE2}" type="parTrans" cxnId="{C23FC50F-6BD3-4988-91CE-9C5AF58A777F}">
      <dgm:prSet/>
      <dgm:spPr/>
      <dgm:t>
        <a:bodyPr/>
        <a:lstStyle/>
        <a:p>
          <a:endParaRPr lang="en-US"/>
        </a:p>
      </dgm:t>
    </dgm:pt>
    <dgm:pt modelId="{5416E20A-5CC0-4A57-84CC-666C360D6F28}" type="sibTrans" cxnId="{C23FC50F-6BD3-4988-91CE-9C5AF58A777F}">
      <dgm:prSet/>
      <dgm:spPr/>
      <dgm:t>
        <a:bodyPr/>
        <a:lstStyle/>
        <a:p>
          <a:endParaRPr lang="en-US"/>
        </a:p>
      </dgm:t>
    </dgm:pt>
    <dgm:pt modelId="{3F07C384-B77A-4858-8C99-894886416E4A}">
      <dgm:prSet/>
      <dgm:spPr/>
      <dgm:t>
        <a:bodyPr/>
        <a:lstStyle/>
        <a:p>
          <a:r>
            <a:rPr lang="en-US"/>
            <a:t>Better counselling</a:t>
          </a:r>
        </a:p>
      </dgm:t>
    </dgm:pt>
    <dgm:pt modelId="{C7956BAB-9815-439C-A9F8-BEFF9937AB1B}" type="parTrans" cxnId="{ADD3DFF8-6722-4A49-80C2-CEE96651225B}">
      <dgm:prSet/>
      <dgm:spPr/>
      <dgm:t>
        <a:bodyPr/>
        <a:lstStyle/>
        <a:p>
          <a:endParaRPr lang="en-US"/>
        </a:p>
      </dgm:t>
    </dgm:pt>
    <dgm:pt modelId="{8D3F8267-1E97-4D03-94FD-3014F8CB839F}" type="sibTrans" cxnId="{ADD3DFF8-6722-4A49-80C2-CEE96651225B}">
      <dgm:prSet/>
      <dgm:spPr/>
      <dgm:t>
        <a:bodyPr/>
        <a:lstStyle/>
        <a:p>
          <a:endParaRPr lang="en-US"/>
        </a:p>
      </dgm:t>
    </dgm:pt>
    <dgm:pt modelId="{410B7AFA-D8E6-4EAA-821A-2F55625DE966}">
      <dgm:prSet/>
      <dgm:spPr>
        <a:solidFill>
          <a:schemeClr val="accent1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/>
            <a:t>Goals:</a:t>
          </a:r>
        </a:p>
      </dgm:t>
    </dgm:pt>
    <dgm:pt modelId="{B2FDEC0F-0B5B-4A1C-9141-51F585F50CAE}" type="parTrans" cxnId="{20515966-CDCA-49A0-A585-D85A294908BE}">
      <dgm:prSet/>
      <dgm:spPr/>
      <dgm:t>
        <a:bodyPr/>
        <a:lstStyle/>
        <a:p>
          <a:endParaRPr lang="en-US"/>
        </a:p>
      </dgm:t>
    </dgm:pt>
    <dgm:pt modelId="{74A0CD7A-D7DA-4948-A5E9-7F6FF7387B03}" type="sibTrans" cxnId="{20515966-CDCA-49A0-A585-D85A294908BE}">
      <dgm:prSet/>
      <dgm:spPr/>
      <dgm:t>
        <a:bodyPr/>
        <a:lstStyle/>
        <a:p>
          <a:endParaRPr lang="en-US"/>
        </a:p>
      </dgm:t>
    </dgm:pt>
    <dgm:pt modelId="{3C04BEFD-1E97-4977-93A7-F43CFD38A94D}">
      <dgm:prSet/>
      <dgm:spPr/>
      <dgm:t>
        <a:bodyPr/>
        <a:lstStyle/>
        <a:p>
          <a:r>
            <a:rPr lang="en-US"/>
            <a:t>Optimization of surgical &amp; co-morbid conditions</a:t>
          </a:r>
        </a:p>
      </dgm:t>
    </dgm:pt>
    <dgm:pt modelId="{8C7B35FD-5F1A-4D9C-A99E-0CFF7D321642}" type="parTrans" cxnId="{4CF43F10-C0F1-4BB3-9DFA-92F4D81BBC65}">
      <dgm:prSet/>
      <dgm:spPr/>
      <dgm:t>
        <a:bodyPr/>
        <a:lstStyle/>
        <a:p>
          <a:endParaRPr lang="en-US"/>
        </a:p>
      </dgm:t>
    </dgm:pt>
    <dgm:pt modelId="{3CEFA101-775F-4B3E-93F1-11EBEC72467F}" type="sibTrans" cxnId="{4CF43F10-C0F1-4BB3-9DFA-92F4D81BBC65}">
      <dgm:prSet/>
      <dgm:spPr/>
      <dgm:t>
        <a:bodyPr/>
        <a:lstStyle/>
        <a:p>
          <a:endParaRPr lang="en-US"/>
        </a:p>
      </dgm:t>
    </dgm:pt>
    <dgm:pt modelId="{744A37E6-2F6E-41CA-8271-A37A6CB4B14B}">
      <dgm:prSet/>
      <dgm:spPr/>
      <dgm:t>
        <a:bodyPr/>
        <a:lstStyle/>
        <a:p>
          <a:r>
            <a:rPr lang="en-US"/>
            <a:t>Detection of diseases</a:t>
          </a:r>
        </a:p>
      </dgm:t>
    </dgm:pt>
    <dgm:pt modelId="{A3D03D20-90EF-472C-A032-32968738948B}" type="parTrans" cxnId="{9147684A-C73E-4336-9260-67B63772D20A}">
      <dgm:prSet/>
      <dgm:spPr/>
      <dgm:t>
        <a:bodyPr/>
        <a:lstStyle/>
        <a:p>
          <a:endParaRPr lang="en-US"/>
        </a:p>
      </dgm:t>
    </dgm:pt>
    <dgm:pt modelId="{9389C18C-A2E2-4787-B2E5-BC13ADDCD362}" type="sibTrans" cxnId="{9147684A-C73E-4336-9260-67B63772D20A}">
      <dgm:prSet/>
      <dgm:spPr/>
      <dgm:t>
        <a:bodyPr/>
        <a:lstStyle/>
        <a:p>
          <a:endParaRPr lang="en-US"/>
        </a:p>
      </dgm:t>
    </dgm:pt>
    <dgm:pt modelId="{D0A64319-D8F5-4ADC-B796-B37462D1C45F}">
      <dgm:prSet/>
      <dgm:spPr/>
      <dgm:t>
        <a:bodyPr/>
        <a:lstStyle/>
        <a:p>
          <a:r>
            <a:rPr lang="en-US"/>
            <a:t>Perioperative risk estimation</a:t>
          </a:r>
        </a:p>
      </dgm:t>
    </dgm:pt>
    <dgm:pt modelId="{2B51A0FB-8DB2-4FE6-976F-B71ABC6508C1}" type="parTrans" cxnId="{4CCFCCAD-A743-40DE-9865-881B5FD3FA30}">
      <dgm:prSet/>
      <dgm:spPr/>
      <dgm:t>
        <a:bodyPr/>
        <a:lstStyle/>
        <a:p>
          <a:endParaRPr lang="en-US"/>
        </a:p>
      </dgm:t>
    </dgm:pt>
    <dgm:pt modelId="{20C34082-BE0C-4C75-9C10-DC03CFFCACFC}" type="sibTrans" cxnId="{4CCFCCAD-A743-40DE-9865-881B5FD3FA30}">
      <dgm:prSet/>
      <dgm:spPr/>
      <dgm:t>
        <a:bodyPr/>
        <a:lstStyle/>
        <a:p>
          <a:endParaRPr lang="en-US"/>
        </a:p>
      </dgm:t>
    </dgm:pt>
    <dgm:pt modelId="{F3CA18E8-DBA8-4883-8070-CF90F667CE30}">
      <dgm:prSet/>
      <dgm:spPr/>
      <dgm:t>
        <a:bodyPr/>
        <a:lstStyle/>
        <a:p>
          <a:r>
            <a:rPr lang="en-US"/>
            <a:t>Consent &amp; counselling</a:t>
          </a:r>
        </a:p>
      </dgm:t>
    </dgm:pt>
    <dgm:pt modelId="{ED8C46B5-0DDB-4DEE-AAFB-77CD62A2CA50}" type="parTrans" cxnId="{83E0D247-2C28-4703-B60A-E85B0A5AE343}">
      <dgm:prSet/>
      <dgm:spPr/>
      <dgm:t>
        <a:bodyPr/>
        <a:lstStyle/>
        <a:p>
          <a:endParaRPr lang="en-US"/>
        </a:p>
      </dgm:t>
    </dgm:pt>
    <dgm:pt modelId="{1717DEC6-356B-4C96-B5E8-C378A47B32BE}" type="sibTrans" cxnId="{83E0D247-2C28-4703-B60A-E85B0A5AE343}">
      <dgm:prSet/>
      <dgm:spPr/>
      <dgm:t>
        <a:bodyPr/>
        <a:lstStyle/>
        <a:p>
          <a:endParaRPr lang="en-US"/>
        </a:p>
      </dgm:t>
    </dgm:pt>
    <dgm:pt modelId="{9A6B0AF3-F067-451F-B799-0A035A3B9D8C}" type="pres">
      <dgm:prSet presAssocID="{E6ED8806-AFC5-4656-BC3D-534C924892B0}" presName="Name0" presStyleCnt="0">
        <dgm:presLayoutVars>
          <dgm:dir/>
          <dgm:animLvl val="lvl"/>
          <dgm:resizeHandles val="exact"/>
        </dgm:presLayoutVars>
      </dgm:prSet>
      <dgm:spPr/>
    </dgm:pt>
    <dgm:pt modelId="{7BD8D7F5-3FE3-4213-A557-D554A267A4E1}" type="pres">
      <dgm:prSet presAssocID="{EAF05142-CE66-4CB5-AA0A-4D24FBDD2D64}" presName="composite" presStyleCnt="0"/>
      <dgm:spPr/>
    </dgm:pt>
    <dgm:pt modelId="{AAA51848-C379-4DA6-8B8B-AFF580C8E714}" type="pres">
      <dgm:prSet presAssocID="{EAF05142-CE66-4CB5-AA0A-4D24FBDD2D64}" presName="parTx" presStyleLbl="alignNode1" presStyleIdx="0" presStyleCnt="2" custScaleX="150093">
        <dgm:presLayoutVars>
          <dgm:chMax val="0"/>
          <dgm:chPref val="0"/>
          <dgm:bulletEnabled val="1"/>
        </dgm:presLayoutVars>
      </dgm:prSet>
      <dgm:spPr/>
    </dgm:pt>
    <dgm:pt modelId="{71646399-8EAC-4261-AAA8-9DFE910A51CB}" type="pres">
      <dgm:prSet presAssocID="{EAF05142-CE66-4CB5-AA0A-4D24FBDD2D64}" presName="desTx" presStyleLbl="alignAccFollowNode1" presStyleIdx="0" presStyleCnt="2" custScaleX="150081">
        <dgm:presLayoutVars>
          <dgm:bulletEnabled val="1"/>
        </dgm:presLayoutVars>
      </dgm:prSet>
      <dgm:spPr/>
    </dgm:pt>
    <dgm:pt modelId="{24806DFD-A556-46FD-A570-1718D43CBF0E}" type="pres">
      <dgm:prSet presAssocID="{75EB8372-2CAC-4F8C-991E-24220039C8B6}" presName="space" presStyleCnt="0"/>
      <dgm:spPr/>
    </dgm:pt>
    <dgm:pt modelId="{2FE12BD3-9DD2-4625-BA97-2E965417AAC2}" type="pres">
      <dgm:prSet presAssocID="{410B7AFA-D8E6-4EAA-821A-2F55625DE966}" presName="composite" presStyleCnt="0"/>
      <dgm:spPr/>
    </dgm:pt>
    <dgm:pt modelId="{5D791009-428A-4796-BB63-BAFA1AEFA953}" type="pres">
      <dgm:prSet presAssocID="{410B7AFA-D8E6-4EAA-821A-2F55625DE966}" presName="parTx" presStyleLbl="alignNode1" presStyleIdx="1" presStyleCnt="2" custScaleX="150093">
        <dgm:presLayoutVars>
          <dgm:chMax val="0"/>
          <dgm:chPref val="0"/>
          <dgm:bulletEnabled val="1"/>
        </dgm:presLayoutVars>
      </dgm:prSet>
      <dgm:spPr/>
    </dgm:pt>
    <dgm:pt modelId="{674A105A-856D-4E93-852D-404CBD486BFA}" type="pres">
      <dgm:prSet presAssocID="{410B7AFA-D8E6-4EAA-821A-2F55625DE966}" presName="desTx" presStyleLbl="alignAccFollowNode1" presStyleIdx="1" presStyleCnt="2" custScaleX="135631">
        <dgm:presLayoutVars>
          <dgm:bulletEnabled val="1"/>
        </dgm:presLayoutVars>
      </dgm:prSet>
      <dgm:spPr/>
    </dgm:pt>
  </dgm:ptLst>
  <dgm:cxnLst>
    <dgm:cxn modelId="{C23FC50F-6BD3-4988-91CE-9C5AF58A777F}" srcId="{EAF05142-CE66-4CB5-AA0A-4D24FBDD2D64}" destId="{82217500-5DA2-4218-8A0D-E1155D01CF64}" srcOrd="3" destOrd="0" parTransId="{C68FB81B-7CD3-4C6E-9BBD-9B8CB7856CE2}" sibTransId="{5416E20A-5CC0-4A57-84CC-666C360D6F28}"/>
    <dgm:cxn modelId="{4CF43F10-C0F1-4BB3-9DFA-92F4D81BBC65}" srcId="{410B7AFA-D8E6-4EAA-821A-2F55625DE966}" destId="{3C04BEFD-1E97-4977-93A7-F43CFD38A94D}" srcOrd="0" destOrd="0" parTransId="{8C7B35FD-5F1A-4D9C-A99E-0CFF7D321642}" sibTransId="{3CEFA101-775F-4B3E-93F1-11EBEC72467F}"/>
    <dgm:cxn modelId="{8F42581A-27B7-4F93-B03B-A25E9BDD6F78}" type="presOf" srcId="{DEAAD901-C2E3-48FF-B6D9-E2A8B1A760CC}" destId="{71646399-8EAC-4261-AAA8-9DFE910A51CB}" srcOrd="0" destOrd="1" presId="urn:microsoft.com/office/officeart/2005/8/layout/hList1"/>
    <dgm:cxn modelId="{ECABEF1E-5F56-478D-B0EB-7E658688620F}" type="presOf" srcId="{EAF05142-CE66-4CB5-AA0A-4D24FBDD2D64}" destId="{AAA51848-C379-4DA6-8B8B-AFF580C8E714}" srcOrd="0" destOrd="0" presId="urn:microsoft.com/office/officeart/2005/8/layout/hList1"/>
    <dgm:cxn modelId="{276BC51F-3018-4BD1-A428-08BC07CAB630}" type="presOf" srcId="{040C5ECE-9F06-462D-8513-A18DBCE1F19E}" destId="{71646399-8EAC-4261-AAA8-9DFE910A51CB}" srcOrd="0" destOrd="2" presId="urn:microsoft.com/office/officeart/2005/8/layout/hList1"/>
    <dgm:cxn modelId="{A783122C-AF77-4DD0-B70F-6C9C503103D4}" type="presOf" srcId="{410B7AFA-D8E6-4EAA-821A-2F55625DE966}" destId="{5D791009-428A-4796-BB63-BAFA1AEFA953}" srcOrd="0" destOrd="0" presId="urn:microsoft.com/office/officeart/2005/8/layout/hList1"/>
    <dgm:cxn modelId="{8FA5AD33-D0E6-4373-B758-B02D2093F83E}" type="presOf" srcId="{E6ED8806-AFC5-4656-BC3D-534C924892B0}" destId="{9A6B0AF3-F067-451F-B799-0A035A3B9D8C}" srcOrd="0" destOrd="0" presId="urn:microsoft.com/office/officeart/2005/8/layout/hList1"/>
    <dgm:cxn modelId="{20515966-CDCA-49A0-A585-D85A294908BE}" srcId="{E6ED8806-AFC5-4656-BC3D-534C924892B0}" destId="{410B7AFA-D8E6-4EAA-821A-2F55625DE966}" srcOrd="1" destOrd="0" parTransId="{B2FDEC0F-0B5B-4A1C-9141-51F585F50CAE}" sibTransId="{74A0CD7A-D7DA-4948-A5E9-7F6FF7387B03}"/>
    <dgm:cxn modelId="{83E0D247-2C28-4703-B60A-E85B0A5AE343}" srcId="{410B7AFA-D8E6-4EAA-821A-2F55625DE966}" destId="{F3CA18E8-DBA8-4883-8070-CF90F667CE30}" srcOrd="3" destOrd="0" parTransId="{ED8C46B5-0DDB-4DEE-AAFB-77CD62A2CA50}" sibTransId="{1717DEC6-356B-4C96-B5E8-C378A47B32BE}"/>
    <dgm:cxn modelId="{28CA7C48-EBFB-4661-84BF-DE6341362D6F}" srcId="{E6ED8806-AFC5-4656-BC3D-534C924892B0}" destId="{EAF05142-CE66-4CB5-AA0A-4D24FBDD2D64}" srcOrd="0" destOrd="0" parTransId="{4F9A5FFB-E5D2-47BC-AEFB-DCEC0BF2A7D1}" sibTransId="{75EB8372-2CAC-4F8C-991E-24220039C8B6}"/>
    <dgm:cxn modelId="{9147684A-C73E-4336-9260-67B63772D20A}" srcId="{410B7AFA-D8E6-4EAA-821A-2F55625DE966}" destId="{744A37E6-2F6E-41CA-8271-A37A6CB4B14B}" srcOrd="1" destOrd="0" parTransId="{A3D03D20-90EF-472C-A032-32968738948B}" sibTransId="{9389C18C-A2E2-4787-B2E5-BC13ADDCD362}"/>
    <dgm:cxn modelId="{07C5915A-E174-4517-B7D2-7EEDB59BD84A}" srcId="{EAF05142-CE66-4CB5-AA0A-4D24FBDD2D64}" destId="{040C5ECE-9F06-462D-8513-A18DBCE1F19E}" srcOrd="2" destOrd="0" parTransId="{80775F01-D56B-4423-83A0-F795488D8E2A}" sibTransId="{E020D366-2828-4070-AE7A-C5B01D551C25}"/>
    <dgm:cxn modelId="{4D41E97C-2AAD-4339-AD1E-31051E87ABD4}" srcId="{EAF05142-CE66-4CB5-AA0A-4D24FBDD2D64}" destId="{DEAAD901-C2E3-48FF-B6D9-E2A8B1A760CC}" srcOrd="1" destOrd="0" parTransId="{9E30251B-9A8A-4D98-B2A9-3E02D23546CC}" sibTransId="{4256B3DE-DC94-49F8-9715-083CBCA9F3C1}"/>
    <dgm:cxn modelId="{58FB1E7D-153A-4A71-A042-484FC289E1E3}" type="presOf" srcId="{F3CA18E8-DBA8-4883-8070-CF90F667CE30}" destId="{674A105A-856D-4E93-852D-404CBD486BFA}" srcOrd="0" destOrd="3" presId="urn:microsoft.com/office/officeart/2005/8/layout/hList1"/>
    <dgm:cxn modelId="{823E8687-9543-4214-8F3C-D4575FD68244}" type="presOf" srcId="{3F07C384-B77A-4858-8C99-894886416E4A}" destId="{71646399-8EAC-4261-AAA8-9DFE910A51CB}" srcOrd="0" destOrd="4" presId="urn:microsoft.com/office/officeart/2005/8/layout/hList1"/>
    <dgm:cxn modelId="{060966AA-8FEE-471C-8CE7-CB78740914DC}" type="presOf" srcId="{63A4A2D6-D6F6-4F62-8AB4-F708DD814305}" destId="{71646399-8EAC-4261-AAA8-9DFE910A51CB}" srcOrd="0" destOrd="0" presId="urn:microsoft.com/office/officeart/2005/8/layout/hList1"/>
    <dgm:cxn modelId="{429862AC-1324-4A6E-B25A-DADEA737C43E}" type="presOf" srcId="{D0A64319-D8F5-4ADC-B796-B37462D1C45F}" destId="{674A105A-856D-4E93-852D-404CBD486BFA}" srcOrd="0" destOrd="2" presId="urn:microsoft.com/office/officeart/2005/8/layout/hList1"/>
    <dgm:cxn modelId="{4CCFCCAD-A743-40DE-9865-881B5FD3FA30}" srcId="{410B7AFA-D8E6-4EAA-821A-2F55625DE966}" destId="{D0A64319-D8F5-4ADC-B796-B37462D1C45F}" srcOrd="2" destOrd="0" parTransId="{2B51A0FB-8DB2-4FE6-976F-B71ABC6508C1}" sibTransId="{20C34082-BE0C-4C75-9C10-DC03CFFCACFC}"/>
    <dgm:cxn modelId="{B8EDF2D9-A0AE-46B2-B621-7E71BECA27FA}" type="presOf" srcId="{82217500-5DA2-4218-8A0D-E1155D01CF64}" destId="{71646399-8EAC-4261-AAA8-9DFE910A51CB}" srcOrd="0" destOrd="3" presId="urn:microsoft.com/office/officeart/2005/8/layout/hList1"/>
    <dgm:cxn modelId="{F79FE7DE-BBAB-4944-81F7-15371BD235C6}" srcId="{EAF05142-CE66-4CB5-AA0A-4D24FBDD2D64}" destId="{63A4A2D6-D6F6-4F62-8AB4-F708DD814305}" srcOrd="0" destOrd="0" parTransId="{C54FDE3D-739C-43F3-A752-B579316B938C}" sibTransId="{41765AAD-DC7E-4F95-83D7-C9592397DC7A}"/>
    <dgm:cxn modelId="{F13D8EF1-AD31-46A3-9344-A0715C433B5B}" type="presOf" srcId="{3C04BEFD-1E97-4977-93A7-F43CFD38A94D}" destId="{674A105A-856D-4E93-852D-404CBD486BFA}" srcOrd="0" destOrd="0" presId="urn:microsoft.com/office/officeart/2005/8/layout/hList1"/>
    <dgm:cxn modelId="{ADD3DFF8-6722-4A49-80C2-CEE96651225B}" srcId="{EAF05142-CE66-4CB5-AA0A-4D24FBDD2D64}" destId="{3F07C384-B77A-4858-8C99-894886416E4A}" srcOrd="4" destOrd="0" parTransId="{C7956BAB-9815-439C-A9F8-BEFF9937AB1B}" sibTransId="{8D3F8267-1E97-4D03-94FD-3014F8CB839F}"/>
    <dgm:cxn modelId="{F273FBFE-2BCB-4F23-8D8E-6880ADA92199}" type="presOf" srcId="{744A37E6-2F6E-41CA-8271-A37A6CB4B14B}" destId="{674A105A-856D-4E93-852D-404CBD486BFA}" srcOrd="0" destOrd="1" presId="urn:microsoft.com/office/officeart/2005/8/layout/hList1"/>
    <dgm:cxn modelId="{4E98C953-A5A3-4065-A82D-2C0C41C79CDE}" type="presParOf" srcId="{9A6B0AF3-F067-451F-B799-0A035A3B9D8C}" destId="{7BD8D7F5-3FE3-4213-A557-D554A267A4E1}" srcOrd="0" destOrd="0" presId="urn:microsoft.com/office/officeart/2005/8/layout/hList1"/>
    <dgm:cxn modelId="{F78F2987-0619-4C07-9946-B790E19E2CB7}" type="presParOf" srcId="{7BD8D7F5-3FE3-4213-A557-D554A267A4E1}" destId="{AAA51848-C379-4DA6-8B8B-AFF580C8E714}" srcOrd="0" destOrd="0" presId="urn:microsoft.com/office/officeart/2005/8/layout/hList1"/>
    <dgm:cxn modelId="{F64395C2-7AB2-4B23-945C-09EBA8549827}" type="presParOf" srcId="{7BD8D7F5-3FE3-4213-A557-D554A267A4E1}" destId="{71646399-8EAC-4261-AAA8-9DFE910A51CB}" srcOrd="1" destOrd="0" presId="urn:microsoft.com/office/officeart/2005/8/layout/hList1"/>
    <dgm:cxn modelId="{8910C586-7B7D-4341-9416-3247213B822A}" type="presParOf" srcId="{9A6B0AF3-F067-451F-B799-0A035A3B9D8C}" destId="{24806DFD-A556-46FD-A570-1718D43CBF0E}" srcOrd="1" destOrd="0" presId="urn:microsoft.com/office/officeart/2005/8/layout/hList1"/>
    <dgm:cxn modelId="{60B607E4-B162-44FF-8242-78DA38829D9E}" type="presParOf" srcId="{9A6B0AF3-F067-451F-B799-0A035A3B9D8C}" destId="{2FE12BD3-9DD2-4625-BA97-2E965417AAC2}" srcOrd="2" destOrd="0" presId="urn:microsoft.com/office/officeart/2005/8/layout/hList1"/>
    <dgm:cxn modelId="{981F1024-B618-432E-A612-0472D38EA3EF}" type="presParOf" srcId="{2FE12BD3-9DD2-4625-BA97-2E965417AAC2}" destId="{5D791009-428A-4796-BB63-BAFA1AEFA953}" srcOrd="0" destOrd="0" presId="urn:microsoft.com/office/officeart/2005/8/layout/hList1"/>
    <dgm:cxn modelId="{CA2A5D48-C7BB-418B-98B4-CD05890DA0AD}" type="presParOf" srcId="{2FE12BD3-9DD2-4625-BA97-2E965417AAC2}" destId="{674A105A-856D-4E93-852D-404CBD486B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216998-E6C1-4935-915D-92F39810C2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293FA7-07B2-45F0-B4B7-C4EF4318BD63}">
      <dgm:prSet custT="1"/>
      <dgm:spPr>
        <a:solidFill>
          <a:schemeClr val="accent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/>
            <a:t>Induction </a:t>
          </a:r>
        </a:p>
      </dgm:t>
    </dgm:pt>
    <dgm:pt modelId="{A3CC4FB3-8FEB-4CD0-B738-5D445BD9BCCE}" type="parTrans" cxnId="{B998A482-0FF2-43CF-AC61-775C64AC109C}">
      <dgm:prSet/>
      <dgm:spPr/>
      <dgm:t>
        <a:bodyPr/>
        <a:lstStyle/>
        <a:p>
          <a:endParaRPr lang="en-US" sz="2000"/>
        </a:p>
      </dgm:t>
    </dgm:pt>
    <dgm:pt modelId="{1CB9149D-94F7-4EFD-9A25-7E2F621C2490}" type="sibTrans" cxnId="{B998A482-0FF2-43CF-AC61-775C64AC109C}">
      <dgm:prSet/>
      <dgm:spPr/>
      <dgm:t>
        <a:bodyPr/>
        <a:lstStyle/>
        <a:p>
          <a:endParaRPr lang="en-US" sz="2000"/>
        </a:p>
      </dgm:t>
    </dgm:pt>
    <dgm:pt modelId="{D47DC00F-3C0A-47A0-9F2E-E38B137D08DA}">
      <dgm:prSet custT="1"/>
      <dgm:spPr/>
      <dgm:t>
        <a:bodyPr/>
        <a:lstStyle/>
        <a:p>
          <a:r>
            <a:rPr lang="en-US" sz="2400"/>
            <a:t>Propofol: most commonly used</a:t>
          </a:r>
        </a:p>
      </dgm:t>
    </dgm:pt>
    <dgm:pt modelId="{DDE274C2-0DA1-477B-A3E2-48530AE396DD}" type="parTrans" cxnId="{CA579F6E-F7E7-49A7-AFDC-181F65B4B5A0}">
      <dgm:prSet/>
      <dgm:spPr/>
      <dgm:t>
        <a:bodyPr/>
        <a:lstStyle/>
        <a:p>
          <a:endParaRPr lang="en-US" sz="2000"/>
        </a:p>
      </dgm:t>
    </dgm:pt>
    <dgm:pt modelId="{3D14963A-9B03-46C2-A423-E585F908C55E}" type="sibTrans" cxnId="{CA579F6E-F7E7-49A7-AFDC-181F65B4B5A0}">
      <dgm:prSet/>
      <dgm:spPr/>
      <dgm:t>
        <a:bodyPr/>
        <a:lstStyle/>
        <a:p>
          <a:endParaRPr lang="en-US" sz="2000"/>
        </a:p>
      </dgm:t>
    </dgm:pt>
    <dgm:pt modelId="{A1E27110-2CF5-4B55-AC33-DCAF470848A3}">
      <dgm:prSet custT="1"/>
      <dgm:spPr/>
      <dgm:t>
        <a:bodyPr/>
        <a:lstStyle/>
        <a:p>
          <a:r>
            <a:rPr lang="en-US" sz="2400"/>
            <a:t>Ketamine: patients with shock/hypotension</a:t>
          </a:r>
        </a:p>
      </dgm:t>
    </dgm:pt>
    <dgm:pt modelId="{B44C05BA-9F34-489E-B1BC-3063041ED455}" type="parTrans" cxnId="{F4E9F210-3A4D-4223-A28D-E4A4B7712690}">
      <dgm:prSet/>
      <dgm:spPr/>
      <dgm:t>
        <a:bodyPr/>
        <a:lstStyle/>
        <a:p>
          <a:endParaRPr lang="en-US" sz="2000"/>
        </a:p>
      </dgm:t>
    </dgm:pt>
    <dgm:pt modelId="{2E5F0836-5296-4622-B1A6-42F9269F0DE1}" type="sibTrans" cxnId="{F4E9F210-3A4D-4223-A28D-E4A4B7712690}">
      <dgm:prSet/>
      <dgm:spPr/>
      <dgm:t>
        <a:bodyPr/>
        <a:lstStyle/>
        <a:p>
          <a:endParaRPr lang="en-US" sz="2000"/>
        </a:p>
      </dgm:t>
    </dgm:pt>
    <dgm:pt modelId="{CB1FA93F-35E4-4905-81D8-A3612839F691}">
      <dgm:prSet custT="1"/>
      <dgm:spPr/>
      <dgm:t>
        <a:bodyPr/>
        <a:lstStyle/>
        <a:p>
          <a:r>
            <a:rPr lang="en-US" sz="2400"/>
            <a:t>Thiopentone: rarely used</a:t>
          </a:r>
        </a:p>
      </dgm:t>
    </dgm:pt>
    <dgm:pt modelId="{69F2602F-7A43-4C5B-ADBF-3408DBFA6FFE}" type="parTrans" cxnId="{10746482-613A-4F73-A43C-FB47A3E96851}">
      <dgm:prSet/>
      <dgm:spPr/>
      <dgm:t>
        <a:bodyPr/>
        <a:lstStyle/>
        <a:p>
          <a:endParaRPr lang="en-US" sz="2000"/>
        </a:p>
      </dgm:t>
    </dgm:pt>
    <dgm:pt modelId="{7E1B3B6A-E691-4786-B098-7F64C615DFF8}" type="sibTrans" cxnId="{10746482-613A-4F73-A43C-FB47A3E96851}">
      <dgm:prSet/>
      <dgm:spPr/>
      <dgm:t>
        <a:bodyPr/>
        <a:lstStyle/>
        <a:p>
          <a:endParaRPr lang="en-US" sz="2000"/>
        </a:p>
      </dgm:t>
    </dgm:pt>
    <dgm:pt modelId="{3ADBF580-6138-4D82-98F8-A6AF982434BD}">
      <dgm:prSet custT="1"/>
      <dgm:spPr/>
      <dgm:t>
        <a:bodyPr/>
        <a:lstStyle/>
        <a:p>
          <a:r>
            <a:rPr lang="en-US" sz="2400" dirty="0"/>
            <a:t>Additional: fentanyl, muscle relaxant</a:t>
          </a:r>
        </a:p>
      </dgm:t>
    </dgm:pt>
    <dgm:pt modelId="{9122D337-AFEC-4427-8C69-67CA52319D7F}" type="parTrans" cxnId="{8C993CA5-379B-4850-AD37-C89304E1DEF1}">
      <dgm:prSet/>
      <dgm:spPr/>
      <dgm:t>
        <a:bodyPr/>
        <a:lstStyle/>
        <a:p>
          <a:endParaRPr lang="en-US" sz="2000"/>
        </a:p>
      </dgm:t>
    </dgm:pt>
    <dgm:pt modelId="{22BD88D9-B1A2-42DA-A5DF-CDBAF01BDB03}" type="sibTrans" cxnId="{8C993CA5-379B-4850-AD37-C89304E1DEF1}">
      <dgm:prSet/>
      <dgm:spPr/>
      <dgm:t>
        <a:bodyPr/>
        <a:lstStyle/>
        <a:p>
          <a:endParaRPr lang="en-US" sz="2000"/>
        </a:p>
      </dgm:t>
    </dgm:pt>
    <dgm:pt modelId="{458DB6D0-ED2F-465C-BE82-265206A710E3}">
      <dgm:prSet custT="1"/>
      <dgm:spPr>
        <a:solidFill>
          <a:schemeClr val="accent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/>
            <a:t>Maintenance</a:t>
          </a:r>
        </a:p>
      </dgm:t>
    </dgm:pt>
    <dgm:pt modelId="{3943EC6F-8CF6-4B76-B329-B3C8B3FE6931}" type="parTrans" cxnId="{35A71D69-D8FE-4E2E-AC90-BB0B0BA9C000}">
      <dgm:prSet/>
      <dgm:spPr/>
      <dgm:t>
        <a:bodyPr/>
        <a:lstStyle/>
        <a:p>
          <a:endParaRPr lang="en-US" sz="2000"/>
        </a:p>
      </dgm:t>
    </dgm:pt>
    <dgm:pt modelId="{24DEBF28-BCF5-4110-8066-F06A97DBFC58}" type="sibTrans" cxnId="{35A71D69-D8FE-4E2E-AC90-BB0B0BA9C000}">
      <dgm:prSet/>
      <dgm:spPr/>
      <dgm:t>
        <a:bodyPr/>
        <a:lstStyle/>
        <a:p>
          <a:endParaRPr lang="en-US" sz="2000"/>
        </a:p>
      </dgm:t>
    </dgm:pt>
    <dgm:pt modelId="{DB01A68B-CD60-4E95-A48B-57B2D6628ED6}">
      <dgm:prSet custT="1"/>
      <dgm:spPr>
        <a:solidFill>
          <a:schemeClr val="accent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/>
            <a:t>Recovery/emergence</a:t>
          </a:r>
        </a:p>
      </dgm:t>
    </dgm:pt>
    <dgm:pt modelId="{02256C51-4471-4037-A5BA-B3D5E386E713}" type="parTrans" cxnId="{726F6A46-D36B-49B2-89DF-D97961578A0B}">
      <dgm:prSet/>
      <dgm:spPr/>
      <dgm:t>
        <a:bodyPr/>
        <a:lstStyle/>
        <a:p>
          <a:endParaRPr lang="en-US" sz="2000"/>
        </a:p>
      </dgm:t>
    </dgm:pt>
    <dgm:pt modelId="{EF5AD4BB-3F0C-42E9-A46C-710D4205727F}" type="sibTrans" cxnId="{726F6A46-D36B-49B2-89DF-D97961578A0B}">
      <dgm:prSet/>
      <dgm:spPr/>
      <dgm:t>
        <a:bodyPr/>
        <a:lstStyle/>
        <a:p>
          <a:endParaRPr lang="en-US" sz="2000"/>
        </a:p>
      </dgm:t>
    </dgm:pt>
    <dgm:pt modelId="{31B53446-EB4D-418E-8ED3-10D1CD66EE42}">
      <dgm:prSet custT="1"/>
      <dgm:spPr/>
      <dgm:t>
        <a:bodyPr/>
        <a:lstStyle/>
        <a:p>
          <a:r>
            <a:rPr lang="en-US" sz="2400" dirty="0"/>
            <a:t>Airway: ETT/SGA</a:t>
          </a:r>
        </a:p>
      </dgm:t>
    </dgm:pt>
    <dgm:pt modelId="{C844ED26-7AE3-4590-A4E6-79A801F0A41D}" type="parTrans" cxnId="{F254A5DB-9880-461D-BA92-3AF598E67EC3}">
      <dgm:prSet/>
      <dgm:spPr/>
      <dgm:t>
        <a:bodyPr/>
        <a:lstStyle/>
        <a:p>
          <a:endParaRPr lang="en-US" sz="2000"/>
        </a:p>
      </dgm:t>
    </dgm:pt>
    <dgm:pt modelId="{E3684ABA-41C0-4BA5-A126-35101B2D5892}" type="sibTrans" cxnId="{F254A5DB-9880-461D-BA92-3AF598E67EC3}">
      <dgm:prSet/>
      <dgm:spPr/>
      <dgm:t>
        <a:bodyPr/>
        <a:lstStyle/>
        <a:p>
          <a:endParaRPr lang="en-US" sz="2000"/>
        </a:p>
      </dgm:t>
    </dgm:pt>
    <dgm:pt modelId="{7827806C-04BC-4E6D-863F-C72C1FEFC253}">
      <dgm:prSet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Inhalational agents: sevoflurane/isoflurane, N2O</a:t>
          </a:r>
        </a:p>
      </dgm:t>
    </dgm:pt>
    <dgm:pt modelId="{4034F73D-7788-4642-BFB4-A5485065DD99}" type="parTrans" cxnId="{EC3D391A-8449-41EE-A1D2-B0FE5CEB4E99}">
      <dgm:prSet/>
      <dgm:spPr/>
      <dgm:t>
        <a:bodyPr/>
        <a:lstStyle/>
        <a:p>
          <a:endParaRPr lang="en-US" sz="2000"/>
        </a:p>
      </dgm:t>
    </dgm:pt>
    <dgm:pt modelId="{3CF1F723-F3E7-4795-8CC5-D5041E2F63A1}" type="sibTrans" cxnId="{EC3D391A-8449-41EE-A1D2-B0FE5CEB4E99}">
      <dgm:prSet/>
      <dgm:spPr/>
      <dgm:t>
        <a:bodyPr/>
        <a:lstStyle/>
        <a:p>
          <a:endParaRPr lang="en-US" sz="2000"/>
        </a:p>
      </dgm:t>
    </dgm:pt>
    <dgm:pt modelId="{666D6D85-3041-4253-8746-D711F1359CF8}">
      <dgm:prSet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MR: vecuronium, atracurium, rocuronium</a:t>
          </a:r>
        </a:p>
      </dgm:t>
    </dgm:pt>
    <dgm:pt modelId="{6BF61FBA-BC29-4A8B-9E45-EE88A80B9508}" type="parTrans" cxnId="{242D3F80-DAE6-494E-9E09-DA4B20C30D14}">
      <dgm:prSet/>
      <dgm:spPr/>
      <dgm:t>
        <a:bodyPr/>
        <a:lstStyle/>
        <a:p>
          <a:endParaRPr lang="en-US" sz="2000"/>
        </a:p>
      </dgm:t>
    </dgm:pt>
    <dgm:pt modelId="{FE510126-E658-42C8-86CB-D7863BE83D49}" type="sibTrans" cxnId="{242D3F80-DAE6-494E-9E09-DA4B20C30D14}">
      <dgm:prSet/>
      <dgm:spPr/>
      <dgm:t>
        <a:bodyPr/>
        <a:lstStyle/>
        <a:p>
          <a:endParaRPr lang="en-US" sz="2000"/>
        </a:p>
      </dgm:t>
    </dgm:pt>
    <dgm:pt modelId="{49245795-5EBB-4206-93AB-59DDBE2FE0C2}">
      <dgm:prSet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± Midazolam</a:t>
          </a:r>
        </a:p>
      </dgm:t>
    </dgm:pt>
    <dgm:pt modelId="{982B160D-A6CE-43E5-898A-4A1D5115ACE7}" type="parTrans" cxnId="{7D2EC66F-AEB8-4DF4-B0EE-565FEE4F5005}">
      <dgm:prSet/>
      <dgm:spPr/>
      <dgm:t>
        <a:bodyPr/>
        <a:lstStyle/>
        <a:p>
          <a:endParaRPr lang="en-US" sz="2000"/>
        </a:p>
      </dgm:t>
    </dgm:pt>
    <dgm:pt modelId="{017141D9-BD60-4317-864E-5AB70E3F7774}" type="sibTrans" cxnId="{7D2EC66F-AEB8-4DF4-B0EE-565FEE4F5005}">
      <dgm:prSet/>
      <dgm:spPr/>
      <dgm:t>
        <a:bodyPr/>
        <a:lstStyle/>
        <a:p>
          <a:endParaRPr lang="en-US" sz="2000"/>
        </a:p>
      </dgm:t>
    </dgm:pt>
    <dgm:pt modelId="{2650D07B-83B0-42C2-AC9B-7EAEC2909963}">
      <dgm:prSet custT="1"/>
      <dgm:spPr/>
      <dgm:t>
        <a:bodyPr/>
        <a:lstStyle/>
        <a:p>
          <a:r>
            <a:rPr lang="en-US" sz="2400" dirty="0"/>
            <a:t>Stop inhalational agents</a:t>
          </a:r>
        </a:p>
      </dgm:t>
    </dgm:pt>
    <dgm:pt modelId="{3ED6F1D1-A0BF-490B-B95A-69CF718F2F2B}" type="parTrans" cxnId="{3A63C654-7426-43FC-8A8A-FD9BE2B341C7}">
      <dgm:prSet/>
      <dgm:spPr/>
      <dgm:t>
        <a:bodyPr/>
        <a:lstStyle/>
        <a:p>
          <a:endParaRPr lang="en-US" sz="2000"/>
        </a:p>
      </dgm:t>
    </dgm:pt>
    <dgm:pt modelId="{BB39F860-4965-4102-9BE5-0CF43F183207}" type="sibTrans" cxnId="{3A63C654-7426-43FC-8A8A-FD9BE2B341C7}">
      <dgm:prSet/>
      <dgm:spPr/>
      <dgm:t>
        <a:bodyPr/>
        <a:lstStyle/>
        <a:p>
          <a:endParaRPr lang="en-US" sz="2000"/>
        </a:p>
      </dgm:t>
    </dgm:pt>
    <dgm:pt modelId="{FBD1C95D-482B-46E4-B1F1-A669FE369998}">
      <dgm:prSet custT="1"/>
      <dgm:spPr/>
      <dgm:t>
        <a:bodyPr/>
        <a:lstStyle/>
        <a:p>
          <a:r>
            <a:rPr lang="en-US" sz="2400" dirty="0"/>
            <a:t>Muscle relaxant reversal: Neostigmine + glycopyrrolate</a:t>
          </a:r>
        </a:p>
      </dgm:t>
    </dgm:pt>
    <dgm:pt modelId="{D8B4EA0C-0150-418A-8A62-1E950CDB2A59}" type="parTrans" cxnId="{66CC141B-5055-4356-9BEA-09FA3A1441AD}">
      <dgm:prSet/>
      <dgm:spPr/>
      <dgm:t>
        <a:bodyPr/>
        <a:lstStyle/>
        <a:p>
          <a:endParaRPr lang="en-US" sz="2000"/>
        </a:p>
      </dgm:t>
    </dgm:pt>
    <dgm:pt modelId="{53C624B3-7943-4B3B-A176-1754EBA94108}" type="sibTrans" cxnId="{66CC141B-5055-4356-9BEA-09FA3A1441AD}">
      <dgm:prSet/>
      <dgm:spPr/>
      <dgm:t>
        <a:bodyPr/>
        <a:lstStyle/>
        <a:p>
          <a:endParaRPr lang="en-US" sz="2000"/>
        </a:p>
      </dgm:t>
    </dgm:pt>
    <dgm:pt modelId="{39BC0625-1812-417A-9F90-0E6F11C10541}">
      <dgm:prSet custT="1"/>
      <dgm:spPr/>
      <dgm:t>
        <a:bodyPr/>
        <a:lstStyle/>
        <a:p>
          <a:endParaRPr lang="en-US" sz="2400" dirty="0"/>
        </a:p>
      </dgm:t>
    </dgm:pt>
    <dgm:pt modelId="{B25DFE0D-9988-4EB9-A9F3-874869CC00F8}" type="parTrans" cxnId="{BBF61EA5-9E0B-41E7-B536-1B819F961102}">
      <dgm:prSet/>
      <dgm:spPr/>
      <dgm:t>
        <a:bodyPr/>
        <a:lstStyle/>
        <a:p>
          <a:endParaRPr lang="en-US" sz="2000"/>
        </a:p>
      </dgm:t>
    </dgm:pt>
    <dgm:pt modelId="{72D8E4CA-4E67-4E3F-BD79-F189BE661313}" type="sibTrans" cxnId="{BBF61EA5-9E0B-41E7-B536-1B819F961102}">
      <dgm:prSet/>
      <dgm:spPr/>
      <dgm:t>
        <a:bodyPr/>
        <a:lstStyle/>
        <a:p>
          <a:endParaRPr lang="en-US" sz="2000"/>
        </a:p>
      </dgm:t>
    </dgm:pt>
    <dgm:pt modelId="{E5432D89-1CF3-49FE-87E1-EDC85EBC1A20}">
      <dgm:prSet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Analgesic: additional fentanyl, PCM</a:t>
          </a:r>
        </a:p>
      </dgm:t>
    </dgm:pt>
    <dgm:pt modelId="{BFF50F33-9CF3-40E6-AC2B-F390024CDF82}" type="parTrans" cxnId="{0333FCF1-CC91-4A35-AA26-BD03F2925DC0}">
      <dgm:prSet/>
      <dgm:spPr/>
      <dgm:t>
        <a:bodyPr/>
        <a:lstStyle/>
        <a:p>
          <a:endParaRPr lang="en-US" sz="2000"/>
        </a:p>
      </dgm:t>
    </dgm:pt>
    <dgm:pt modelId="{FD477A00-DF2D-47D5-BCEE-E0E73B92EACF}" type="sibTrans" cxnId="{0333FCF1-CC91-4A35-AA26-BD03F2925DC0}">
      <dgm:prSet/>
      <dgm:spPr/>
      <dgm:t>
        <a:bodyPr/>
        <a:lstStyle/>
        <a:p>
          <a:endParaRPr lang="en-US" sz="2000"/>
        </a:p>
      </dgm:t>
    </dgm:pt>
    <dgm:pt modelId="{03DC6674-6AFC-4B10-9EA4-BE1B23F6F3B2}">
      <dgm:prSet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Optional: dexmedetomidine, propofol infusion</a:t>
          </a:r>
        </a:p>
      </dgm:t>
    </dgm:pt>
    <dgm:pt modelId="{A70B7FED-3EF9-4846-A50B-9635CB25BEE5}" type="parTrans" cxnId="{D4ABA950-F399-474D-B6BC-794A0C0DE38F}">
      <dgm:prSet/>
      <dgm:spPr/>
      <dgm:t>
        <a:bodyPr/>
        <a:lstStyle/>
        <a:p>
          <a:endParaRPr lang="en-US" sz="2000"/>
        </a:p>
      </dgm:t>
    </dgm:pt>
    <dgm:pt modelId="{F7C88905-E165-408D-8421-3BC3C91D8D36}" type="sibTrans" cxnId="{D4ABA950-F399-474D-B6BC-794A0C0DE38F}">
      <dgm:prSet/>
      <dgm:spPr/>
      <dgm:t>
        <a:bodyPr/>
        <a:lstStyle/>
        <a:p>
          <a:endParaRPr lang="en-US" sz="2000"/>
        </a:p>
      </dgm:t>
    </dgm:pt>
    <dgm:pt modelId="{E1BA2527-2596-4B03-8871-68ABE2783170}" type="pres">
      <dgm:prSet presAssocID="{9C216998-E6C1-4935-915D-92F39810C2F6}" presName="Name0" presStyleCnt="0">
        <dgm:presLayoutVars>
          <dgm:dir/>
          <dgm:animLvl val="lvl"/>
          <dgm:resizeHandles val="exact"/>
        </dgm:presLayoutVars>
      </dgm:prSet>
      <dgm:spPr/>
    </dgm:pt>
    <dgm:pt modelId="{A90BC343-813D-481F-8EDA-28DC9FB0D71A}" type="pres">
      <dgm:prSet presAssocID="{6D293FA7-07B2-45F0-B4B7-C4EF4318BD63}" presName="composite" presStyleCnt="0"/>
      <dgm:spPr/>
    </dgm:pt>
    <dgm:pt modelId="{C18089FC-47C5-4807-A94D-2FCC0526A624}" type="pres">
      <dgm:prSet presAssocID="{6D293FA7-07B2-45F0-B4B7-C4EF4318BD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F4C7621-35F8-4C40-B541-F57AE5567380}" type="pres">
      <dgm:prSet presAssocID="{6D293FA7-07B2-45F0-B4B7-C4EF4318BD63}" presName="desTx" presStyleLbl="alignAccFollowNode1" presStyleIdx="0" presStyleCnt="3" custScaleX="108246">
        <dgm:presLayoutVars>
          <dgm:bulletEnabled val="1"/>
        </dgm:presLayoutVars>
      </dgm:prSet>
      <dgm:spPr/>
    </dgm:pt>
    <dgm:pt modelId="{C7CD5F5D-4081-4CA3-B46D-35D4796F6AFC}" type="pres">
      <dgm:prSet presAssocID="{1CB9149D-94F7-4EFD-9A25-7E2F621C2490}" presName="space" presStyleCnt="0"/>
      <dgm:spPr/>
    </dgm:pt>
    <dgm:pt modelId="{139060E4-D92C-489C-B37B-1C432819AF31}" type="pres">
      <dgm:prSet presAssocID="{458DB6D0-ED2F-465C-BE82-265206A710E3}" presName="composite" presStyleCnt="0"/>
      <dgm:spPr/>
    </dgm:pt>
    <dgm:pt modelId="{42129199-37CC-4570-9A64-B7695CF18DF8}" type="pres">
      <dgm:prSet presAssocID="{458DB6D0-ED2F-465C-BE82-265206A710E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8D460BA-340E-4A38-86D5-512D886DE2EE}" type="pres">
      <dgm:prSet presAssocID="{458DB6D0-ED2F-465C-BE82-265206A710E3}" presName="desTx" presStyleLbl="alignAccFollowNode1" presStyleIdx="1" presStyleCnt="3" custScaleX="122963">
        <dgm:presLayoutVars>
          <dgm:bulletEnabled val="1"/>
        </dgm:presLayoutVars>
      </dgm:prSet>
      <dgm:spPr/>
    </dgm:pt>
    <dgm:pt modelId="{67733479-0A75-44CE-B697-A6435E8CBE48}" type="pres">
      <dgm:prSet presAssocID="{24DEBF28-BCF5-4110-8066-F06A97DBFC58}" presName="space" presStyleCnt="0"/>
      <dgm:spPr/>
    </dgm:pt>
    <dgm:pt modelId="{83220E17-2422-4F37-A7FF-CA78B6A8A475}" type="pres">
      <dgm:prSet presAssocID="{DB01A68B-CD60-4E95-A48B-57B2D6628ED6}" presName="composite" presStyleCnt="0"/>
      <dgm:spPr/>
    </dgm:pt>
    <dgm:pt modelId="{D70F083C-1533-4150-B202-49E02E8BDC24}" type="pres">
      <dgm:prSet presAssocID="{DB01A68B-CD60-4E95-A48B-57B2D6628ED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80680FD-E649-4864-9FBC-F0A5D227717A}" type="pres">
      <dgm:prSet presAssocID="{DB01A68B-CD60-4E95-A48B-57B2D6628ED6}" presName="desTx" presStyleLbl="alignAccFollowNode1" presStyleIdx="2" presStyleCnt="3" custScaleX="106249">
        <dgm:presLayoutVars>
          <dgm:bulletEnabled val="1"/>
        </dgm:presLayoutVars>
      </dgm:prSet>
      <dgm:spPr/>
    </dgm:pt>
  </dgm:ptLst>
  <dgm:cxnLst>
    <dgm:cxn modelId="{8AD43E0D-0B1B-4BBE-8A03-0101CE2CBC29}" type="presOf" srcId="{2650D07B-83B0-42C2-AC9B-7EAEC2909963}" destId="{180680FD-E649-4864-9FBC-F0A5D227717A}" srcOrd="0" destOrd="0" presId="urn:microsoft.com/office/officeart/2005/8/layout/hList1"/>
    <dgm:cxn modelId="{F4E9F210-3A4D-4223-A28D-E4A4B7712690}" srcId="{6D293FA7-07B2-45F0-B4B7-C4EF4318BD63}" destId="{A1E27110-2CF5-4B55-AC33-DCAF470848A3}" srcOrd="1" destOrd="0" parTransId="{B44C05BA-9F34-489E-B1BC-3063041ED455}" sibTransId="{2E5F0836-5296-4622-B1A6-42F9269F0DE1}"/>
    <dgm:cxn modelId="{EC3D391A-8449-41EE-A1D2-B0FE5CEB4E99}" srcId="{458DB6D0-ED2F-465C-BE82-265206A710E3}" destId="{7827806C-04BC-4E6D-863F-C72C1FEFC253}" srcOrd="0" destOrd="0" parTransId="{4034F73D-7788-4642-BFB4-A5485065DD99}" sibTransId="{3CF1F723-F3E7-4795-8CC5-D5041E2F63A1}"/>
    <dgm:cxn modelId="{66CC141B-5055-4356-9BEA-09FA3A1441AD}" srcId="{DB01A68B-CD60-4E95-A48B-57B2D6628ED6}" destId="{FBD1C95D-482B-46E4-B1F1-A669FE369998}" srcOrd="1" destOrd="0" parTransId="{D8B4EA0C-0150-418A-8A62-1E950CDB2A59}" sibTransId="{53C624B3-7943-4B3B-A176-1754EBA94108}"/>
    <dgm:cxn modelId="{5FE0E22F-FBCA-47B1-9011-3415E5CC2D39}" type="presOf" srcId="{03DC6674-6AFC-4B10-9EA4-BE1B23F6F3B2}" destId="{68D460BA-340E-4A38-86D5-512D886DE2EE}" srcOrd="0" destOrd="4" presId="urn:microsoft.com/office/officeart/2005/8/layout/hList1"/>
    <dgm:cxn modelId="{0A6E9336-9984-40F4-8181-023397B6947A}" type="presOf" srcId="{49245795-5EBB-4206-93AB-59DDBE2FE0C2}" destId="{68D460BA-340E-4A38-86D5-512D886DE2EE}" srcOrd="0" destOrd="2" presId="urn:microsoft.com/office/officeart/2005/8/layout/hList1"/>
    <dgm:cxn modelId="{DABB955F-71F5-4A82-B60C-8894497C04B1}" type="presOf" srcId="{458DB6D0-ED2F-465C-BE82-265206A710E3}" destId="{42129199-37CC-4570-9A64-B7695CF18DF8}" srcOrd="0" destOrd="0" presId="urn:microsoft.com/office/officeart/2005/8/layout/hList1"/>
    <dgm:cxn modelId="{15FB0941-EFFE-424C-9DB2-92301CDA61B2}" type="presOf" srcId="{D47DC00F-3C0A-47A0-9F2E-E38B137D08DA}" destId="{CF4C7621-35F8-4C40-B541-F57AE5567380}" srcOrd="0" destOrd="0" presId="urn:microsoft.com/office/officeart/2005/8/layout/hList1"/>
    <dgm:cxn modelId="{A51A1661-49F5-4442-B462-553D48E6C2C8}" type="presOf" srcId="{6D293FA7-07B2-45F0-B4B7-C4EF4318BD63}" destId="{C18089FC-47C5-4807-A94D-2FCC0526A624}" srcOrd="0" destOrd="0" presId="urn:microsoft.com/office/officeart/2005/8/layout/hList1"/>
    <dgm:cxn modelId="{726F6A46-D36B-49B2-89DF-D97961578A0B}" srcId="{9C216998-E6C1-4935-915D-92F39810C2F6}" destId="{DB01A68B-CD60-4E95-A48B-57B2D6628ED6}" srcOrd="2" destOrd="0" parTransId="{02256C51-4471-4037-A5BA-B3D5E386E713}" sibTransId="{EF5AD4BB-3F0C-42E9-A46C-710D4205727F}"/>
    <dgm:cxn modelId="{35A71D69-D8FE-4E2E-AC90-BB0B0BA9C000}" srcId="{9C216998-E6C1-4935-915D-92F39810C2F6}" destId="{458DB6D0-ED2F-465C-BE82-265206A710E3}" srcOrd="1" destOrd="0" parTransId="{3943EC6F-8CF6-4B76-B329-B3C8B3FE6931}" sibTransId="{24DEBF28-BCF5-4110-8066-F06A97DBFC58}"/>
    <dgm:cxn modelId="{A3F8696B-7C51-44F4-9EAD-BE05382F0F5B}" type="presOf" srcId="{CB1FA93F-35E4-4905-81D8-A3612839F691}" destId="{CF4C7621-35F8-4C40-B541-F57AE5567380}" srcOrd="0" destOrd="2" presId="urn:microsoft.com/office/officeart/2005/8/layout/hList1"/>
    <dgm:cxn modelId="{CA579F6E-F7E7-49A7-AFDC-181F65B4B5A0}" srcId="{6D293FA7-07B2-45F0-B4B7-C4EF4318BD63}" destId="{D47DC00F-3C0A-47A0-9F2E-E38B137D08DA}" srcOrd="0" destOrd="0" parTransId="{DDE274C2-0DA1-477B-A3E2-48530AE396DD}" sibTransId="{3D14963A-9B03-46C2-A423-E585F908C55E}"/>
    <dgm:cxn modelId="{7D2EC66F-AEB8-4DF4-B0EE-565FEE4F5005}" srcId="{458DB6D0-ED2F-465C-BE82-265206A710E3}" destId="{49245795-5EBB-4206-93AB-59DDBE2FE0C2}" srcOrd="2" destOrd="0" parTransId="{982B160D-A6CE-43E5-898A-4A1D5115ACE7}" sibTransId="{017141D9-BD60-4317-864E-5AB70E3F7774}"/>
    <dgm:cxn modelId="{D4ABA950-F399-474D-B6BC-794A0C0DE38F}" srcId="{458DB6D0-ED2F-465C-BE82-265206A710E3}" destId="{03DC6674-6AFC-4B10-9EA4-BE1B23F6F3B2}" srcOrd="4" destOrd="0" parTransId="{A70B7FED-3EF9-4846-A50B-9635CB25BEE5}" sibTransId="{F7C88905-E165-408D-8421-3BC3C91D8D36}"/>
    <dgm:cxn modelId="{3A63C654-7426-43FC-8A8A-FD9BE2B341C7}" srcId="{DB01A68B-CD60-4E95-A48B-57B2D6628ED6}" destId="{2650D07B-83B0-42C2-AC9B-7EAEC2909963}" srcOrd="0" destOrd="0" parTransId="{3ED6F1D1-A0BF-490B-B95A-69CF718F2F2B}" sibTransId="{BB39F860-4965-4102-9BE5-0CF43F183207}"/>
    <dgm:cxn modelId="{4755EA79-69E3-4A86-8000-B78696A8B82C}" type="presOf" srcId="{9C216998-E6C1-4935-915D-92F39810C2F6}" destId="{E1BA2527-2596-4B03-8871-68ABE2783170}" srcOrd="0" destOrd="0" presId="urn:microsoft.com/office/officeart/2005/8/layout/hList1"/>
    <dgm:cxn modelId="{242D3F80-DAE6-494E-9E09-DA4B20C30D14}" srcId="{458DB6D0-ED2F-465C-BE82-265206A710E3}" destId="{666D6D85-3041-4253-8746-D711F1359CF8}" srcOrd="1" destOrd="0" parTransId="{6BF61FBA-BC29-4A8B-9E45-EE88A80B9508}" sibTransId="{FE510126-E658-42C8-86CB-D7863BE83D49}"/>
    <dgm:cxn modelId="{10746482-613A-4F73-A43C-FB47A3E96851}" srcId="{6D293FA7-07B2-45F0-B4B7-C4EF4318BD63}" destId="{CB1FA93F-35E4-4905-81D8-A3612839F691}" srcOrd="2" destOrd="0" parTransId="{69F2602F-7A43-4C5B-ADBF-3408DBFA6FFE}" sibTransId="{7E1B3B6A-E691-4786-B098-7F64C615DFF8}"/>
    <dgm:cxn modelId="{B998A482-0FF2-43CF-AC61-775C64AC109C}" srcId="{9C216998-E6C1-4935-915D-92F39810C2F6}" destId="{6D293FA7-07B2-45F0-B4B7-C4EF4318BD63}" srcOrd="0" destOrd="0" parTransId="{A3CC4FB3-8FEB-4CD0-B738-5D445BD9BCCE}" sibTransId="{1CB9149D-94F7-4EFD-9A25-7E2F621C2490}"/>
    <dgm:cxn modelId="{8A3DEE85-EF16-40BF-AF0F-0B0A146505E2}" type="presOf" srcId="{39BC0625-1812-417A-9F90-0E6F11C10541}" destId="{180680FD-E649-4864-9FBC-F0A5D227717A}" srcOrd="0" destOrd="2" presId="urn:microsoft.com/office/officeart/2005/8/layout/hList1"/>
    <dgm:cxn modelId="{6F3C6FA0-C86B-4C4C-9CD9-D07234934F1B}" type="presOf" srcId="{FBD1C95D-482B-46E4-B1F1-A669FE369998}" destId="{180680FD-E649-4864-9FBC-F0A5D227717A}" srcOrd="0" destOrd="1" presId="urn:microsoft.com/office/officeart/2005/8/layout/hList1"/>
    <dgm:cxn modelId="{96821DA2-957F-4396-8100-04B3B7A48076}" type="presOf" srcId="{7827806C-04BC-4E6D-863F-C72C1FEFC253}" destId="{68D460BA-340E-4A38-86D5-512D886DE2EE}" srcOrd="0" destOrd="0" presId="urn:microsoft.com/office/officeart/2005/8/layout/hList1"/>
    <dgm:cxn modelId="{BBF61EA5-9E0B-41E7-B536-1B819F961102}" srcId="{DB01A68B-CD60-4E95-A48B-57B2D6628ED6}" destId="{39BC0625-1812-417A-9F90-0E6F11C10541}" srcOrd="2" destOrd="0" parTransId="{B25DFE0D-9988-4EB9-A9F3-874869CC00F8}" sibTransId="{72D8E4CA-4E67-4E3F-BD79-F189BE661313}"/>
    <dgm:cxn modelId="{8C993CA5-379B-4850-AD37-C89304E1DEF1}" srcId="{6D293FA7-07B2-45F0-B4B7-C4EF4318BD63}" destId="{3ADBF580-6138-4D82-98F8-A6AF982434BD}" srcOrd="3" destOrd="0" parTransId="{9122D337-AFEC-4427-8C69-67CA52319D7F}" sibTransId="{22BD88D9-B1A2-42DA-A5DF-CDBAF01BDB03}"/>
    <dgm:cxn modelId="{462B93A7-D64D-4412-A327-413844A2FF5F}" type="presOf" srcId="{A1E27110-2CF5-4B55-AC33-DCAF470848A3}" destId="{CF4C7621-35F8-4C40-B541-F57AE5567380}" srcOrd="0" destOrd="1" presId="urn:microsoft.com/office/officeart/2005/8/layout/hList1"/>
    <dgm:cxn modelId="{161DA7B1-EA7D-4C66-BB8D-1615ED78F9CF}" type="presOf" srcId="{DB01A68B-CD60-4E95-A48B-57B2D6628ED6}" destId="{D70F083C-1533-4150-B202-49E02E8BDC24}" srcOrd="0" destOrd="0" presId="urn:microsoft.com/office/officeart/2005/8/layout/hList1"/>
    <dgm:cxn modelId="{79BE11BE-0CD1-413E-8374-3273BD65E32C}" type="presOf" srcId="{666D6D85-3041-4253-8746-D711F1359CF8}" destId="{68D460BA-340E-4A38-86D5-512D886DE2EE}" srcOrd="0" destOrd="1" presId="urn:microsoft.com/office/officeart/2005/8/layout/hList1"/>
    <dgm:cxn modelId="{40FCF6C6-4D61-4A65-A92C-82203A06ED6F}" type="presOf" srcId="{3ADBF580-6138-4D82-98F8-A6AF982434BD}" destId="{CF4C7621-35F8-4C40-B541-F57AE5567380}" srcOrd="0" destOrd="3" presId="urn:microsoft.com/office/officeart/2005/8/layout/hList1"/>
    <dgm:cxn modelId="{298E6CC9-DC73-4A65-BFB1-0B8D8DF3E67D}" type="presOf" srcId="{E5432D89-1CF3-49FE-87E1-EDC85EBC1A20}" destId="{68D460BA-340E-4A38-86D5-512D886DE2EE}" srcOrd="0" destOrd="3" presId="urn:microsoft.com/office/officeart/2005/8/layout/hList1"/>
    <dgm:cxn modelId="{F254A5DB-9880-461D-BA92-3AF598E67EC3}" srcId="{6D293FA7-07B2-45F0-B4B7-C4EF4318BD63}" destId="{31B53446-EB4D-418E-8ED3-10D1CD66EE42}" srcOrd="4" destOrd="0" parTransId="{C844ED26-7AE3-4590-A4E6-79A801F0A41D}" sibTransId="{E3684ABA-41C0-4BA5-A126-35101B2D5892}"/>
    <dgm:cxn modelId="{C0E1E9ED-4531-45E8-826D-AAACE3202758}" type="presOf" srcId="{31B53446-EB4D-418E-8ED3-10D1CD66EE42}" destId="{CF4C7621-35F8-4C40-B541-F57AE5567380}" srcOrd="0" destOrd="4" presId="urn:microsoft.com/office/officeart/2005/8/layout/hList1"/>
    <dgm:cxn modelId="{0333FCF1-CC91-4A35-AA26-BD03F2925DC0}" srcId="{458DB6D0-ED2F-465C-BE82-265206A710E3}" destId="{E5432D89-1CF3-49FE-87E1-EDC85EBC1A20}" srcOrd="3" destOrd="0" parTransId="{BFF50F33-9CF3-40E6-AC2B-F390024CDF82}" sibTransId="{FD477A00-DF2D-47D5-BCEE-E0E73B92EACF}"/>
    <dgm:cxn modelId="{93739F76-756B-4D1F-A192-99059A5AA903}" type="presParOf" srcId="{E1BA2527-2596-4B03-8871-68ABE2783170}" destId="{A90BC343-813D-481F-8EDA-28DC9FB0D71A}" srcOrd="0" destOrd="0" presId="urn:microsoft.com/office/officeart/2005/8/layout/hList1"/>
    <dgm:cxn modelId="{A84A7550-594A-4F3E-AE2B-7B90BA28982A}" type="presParOf" srcId="{A90BC343-813D-481F-8EDA-28DC9FB0D71A}" destId="{C18089FC-47C5-4807-A94D-2FCC0526A624}" srcOrd="0" destOrd="0" presId="urn:microsoft.com/office/officeart/2005/8/layout/hList1"/>
    <dgm:cxn modelId="{647BE7F6-85D3-4019-A6A0-7669B6E1EB6F}" type="presParOf" srcId="{A90BC343-813D-481F-8EDA-28DC9FB0D71A}" destId="{CF4C7621-35F8-4C40-B541-F57AE5567380}" srcOrd="1" destOrd="0" presId="urn:microsoft.com/office/officeart/2005/8/layout/hList1"/>
    <dgm:cxn modelId="{86FB8C14-26C5-44DB-B7E1-73A93B64FE9B}" type="presParOf" srcId="{E1BA2527-2596-4B03-8871-68ABE2783170}" destId="{C7CD5F5D-4081-4CA3-B46D-35D4796F6AFC}" srcOrd="1" destOrd="0" presId="urn:microsoft.com/office/officeart/2005/8/layout/hList1"/>
    <dgm:cxn modelId="{8F3E03A9-6E5A-44A4-A717-A3F3303A9E31}" type="presParOf" srcId="{E1BA2527-2596-4B03-8871-68ABE2783170}" destId="{139060E4-D92C-489C-B37B-1C432819AF31}" srcOrd="2" destOrd="0" presId="urn:microsoft.com/office/officeart/2005/8/layout/hList1"/>
    <dgm:cxn modelId="{03C050F4-2D53-4B51-9F3D-272EE112C8FF}" type="presParOf" srcId="{139060E4-D92C-489C-B37B-1C432819AF31}" destId="{42129199-37CC-4570-9A64-B7695CF18DF8}" srcOrd="0" destOrd="0" presId="urn:microsoft.com/office/officeart/2005/8/layout/hList1"/>
    <dgm:cxn modelId="{9FF08B79-265F-40DA-B4EC-147A9A529A06}" type="presParOf" srcId="{139060E4-D92C-489C-B37B-1C432819AF31}" destId="{68D460BA-340E-4A38-86D5-512D886DE2EE}" srcOrd="1" destOrd="0" presId="urn:microsoft.com/office/officeart/2005/8/layout/hList1"/>
    <dgm:cxn modelId="{701C0284-0D25-4986-B363-CB5A2AE85940}" type="presParOf" srcId="{E1BA2527-2596-4B03-8871-68ABE2783170}" destId="{67733479-0A75-44CE-B697-A6435E8CBE48}" srcOrd="3" destOrd="0" presId="urn:microsoft.com/office/officeart/2005/8/layout/hList1"/>
    <dgm:cxn modelId="{5CBFBE2B-2973-4DE1-8F99-77317BF8C6C0}" type="presParOf" srcId="{E1BA2527-2596-4B03-8871-68ABE2783170}" destId="{83220E17-2422-4F37-A7FF-CA78B6A8A475}" srcOrd="4" destOrd="0" presId="urn:microsoft.com/office/officeart/2005/8/layout/hList1"/>
    <dgm:cxn modelId="{64FA1A03-38BB-422F-B3D0-A6F4D6AC6D8C}" type="presParOf" srcId="{83220E17-2422-4F37-A7FF-CA78B6A8A475}" destId="{D70F083C-1533-4150-B202-49E02E8BDC24}" srcOrd="0" destOrd="0" presId="urn:microsoft.com/office/officeart/2005/8/layout/hList1"/>
    <dgm:cxn modelId="{F0A1AA8D-BBF6-4427-9796-E402AC2F56A7}" type="presParOf" srcId="{83220E17-2422-4F37-A7FF-CA78B6A8A475}" destId="{180680FD-E649-4864-9FBC-F0A5D22771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8ACBC-B7A3-4272-BCB8-D9AAD713553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9ED7F-FDB0-43D4-B193-4D6EF5F8DB56}">
      <dgm:prSet custT="1"/>
      <dgm:spPr/>
      <dgm:t>
        <a:bodyPr/>
        <a:lstStyle/>
        <a:p>
          <a:r>
            <a:rPr lang="en-US" sz="3600" b="1" dirty="0"/>
            <a:t>Circulation: </a:t>
          </a:r>
        </a:p>
      </dgm:t>
    </dgm:pt>
    <dgm:pt modelId="{DEF4C051-0F35-42E6-82D1-5A783BAF5BAB}" type="parTrans" cxnId="{02202FA6-A467-4A79-A6A6-50CA6D657232}">
      <dgm:prSet/>
      <dgm:spPr/>
      <dgm:t>
        <a:bodyPr/>
        <a:lstStyle/>
        <a:p>
          <a:endParaRPr lang="en-US" sz="2000"/>
        </a:p>
      </dgm:t>
    </dgm:pt>
    <dgm:pt modelId="{C02B825C-E3B9-48B4-9670-744D1904FBB8}" type="sibTrans" cxnId="{02202FA6-A467-4A79-A6A6-50CA6D657232}">
      <dgm:prSet/>
      <dgm:spPr/>
      <dgm:t>
        <a:bodyPr/>
        <a:lstStyle/>
        <a:p>
          <a:endParaRPr lang="en-US" sz="2000"/>
        </a:p>
      </dgm:t>
    </dgm:pt>
    <dgm:pt modelId="{5D3D369D-A870-4E91-B4DE-9DB0E9D7C281}">
      <dgm:prSet custT="1"/>
      <dgm:spPr/>
      <dgm:t>
        <a:bodyPr/>
        <a:lstStyle/>
        <a:p>
          <a:r>
            <a:rPr lang="en-US" sz="2400"/>
            <a:t>ECG</a:t>
          </a:r>
        </a:p>
      </dgm:t>
    </dgm:pt>
    <dgm:pt modelId="{B0D44D7B-6247-46A6-B739-13C6120FF76C}" type="parTrans" cxnId="{E7F3CC22-B29D-412A-9360-EFB95BF5549D}">
      <dgm:prSet/>
      <dgm:spPr/>
      <dgm:t>
        <a:bodyPr/>
        <a:lstStyle/>
        <a:p>
          <a:endParaRPr lang="en-US" sz="2000"/>
        </a:p>
      </dgm:t>
    </dgm:pt>
    <dgm:pt modelId="{6816BAEA-BD3E-49EF-808A-62802946497F}" type="sibTrans" cxnId="{E7F3CC22-B29D-412A-9360-EFB95BF5549D}">
      <dgm:prSet/>
      <dgm:spPr/>
      <dgm:t>
        <a:bodyPr/>
        <a:lstStyle/>
        <a:p>
          <a:endParaRPr lang="en-US" sz="2000"/>
        </a:p>
      </dgm:t>
    </dgm:pt>
    <dgm:pt modelId="{1F9EA5B6-A981-495F-AFA0-3BA20EA8F8DE}">
      <dgm:prSet custT="1"/>
      <dgm:spPr/>
      <dgm:t>
        <a:bodyPr/>
        <a:lstStyle/>
        <a:p>
          <a:r>
            <a:rPr lang="en-US" sz="2400"/>
            <a:t>Blood pressure</a:t>
          </a:r>
        </a:p>
      </dgm:t>
    </dgm:pt>
    <dgm:pt modelId="{A57EC439-B1F7-41FF-853D-D157B79EADF6}" type="parTrans" cxnId="{3220ECD4-30B1-47D7-89CC-CC67E80D3B29}">
      <dgm:prSet/>
      <dgm:spPr/>
      <dgm:t>
        <a:bodyPr/>
        <a:lstStyle/>
        <a:p>
          <a:endParaRPr lang="en-US" sz="2000"/>
        </a:p>
      </dgm:t>
    </dgm:pt>
    <dgm:pt modelId="{3FB39D5F-5499-4349-A42C-5EFD1AD9ED8B}" type="sibTrans" cxnId="{3220ECD4-30B1-47D7-89CC-CC67E80D3B29}">
      <dgm:prSet/>
      <dgm:spPr/>
      <dgm:t>
        <a:bodyPr/>
        <a:lstStyle/>
        <a:p>
          <a:endParaRPr lang="en-US" sz="2000"/>
        </a:p>
      </dgm:t>
    </dgm:pt>
    <dgm:pt modelId="{7A744A28-3731-419D-A7FF-1EFB933C78C2}">
      <dgm:prSet custT="1"/>
      <dgm:spPr/>
      <dgm:t>
        <a:bodyPr/>
        <a:lstStyle/>
        <a:p>
          <a:r>
            <a:rPr lang="en-US" sz="2400"/>
            <a:t>Pulse rate: pulse oximeter</a:t>
          </a:r>
        </a:p>
      </dgm:t>
    </dgm:pt>
    <dgm:pt modelId="{59DF4258-C7F7-493E-9982-68071280E3FB}" type="parTrans" cxnId="{2367A595-52E0-40C2-9884-4C462A5BCF34}">
      <dgm:prSet/>
      <dgm:spPr/>
      <dgm:t>
        <a:bodyPr/>
        <a:lstStyle/>
        <a:p>
          <a:endParaRPr lang="en-US" sz="2000"/>
        </a:p>
      </dgm:t>
    </dgm:pt>
    <dgm:pt modelId="{AAB1C8F0-805B-4A94-AF0B-8D07AA5FB4B4}" type="sibTrans" cxnId="{2367A595-52E0-40C2-9884-4C462A5BCF34}">
      <dgm:prSet/>
      <dgm:spPr/>
      <dgm:t>
        <a:bodyPr/>
        <a:lstStyle/>
        <a:p>
          <a:endParaRPr lang="en-US" sz="2000"/>
        </a:p>
      </dgm:t>
    </dgm:pt>
    <dgm:pt modelId="{3F2A0E7E-63A1-493C-BD74-8B176153CD34}">
      <dgm:prSet custT="1"/>
      <dgm:spPr/>
      <dgm:t>
        <a:bodyPr/>
        <a:lstStyle/>
        <a:p>
          <a:r>
            <a:rPr lang="en-US" sz="2800" b="1" dirty="0"/>
            <a:t>Respiration &amp; oxygenation:</a:t>
          </a:r>
        </a:p>
      </dgm:t>
    </dgm:pt>
    <dgm:pt modelId="{A458910C-33FD-43E8-9595-47FC340A007C}" type="parTrans" cxnId="{32FB53F1-8563-4D4B-88EE-052CB897C9FA}">
      <dgm:prSet/>
      <dgm:spPr/>
      <dgm:t>
        <a:bodyPr/>
        <a:lstStyle/>
        <a:p>
          <a:endParaRPr lang="en-US" sz="2000"/>
        </a:p>
      </dgm:t>
    </dgm:pt>
    <dgm:pt modelId="{5E51AFF6-FBC5-46B1-9BA1-221B7C42F652}" type="sibTrans" cxnId="{32FB53F1-8563-4D4B-88EE-052CB897C9FA}">
      <dgm:prSet/>
      <dgm:spPr/>
      <dgm:t>
        <a:bodyPr/>
        <a:lstStyle/>
        <a:p>
          <a:endParaRPr lang="en-US" sz="2000"/>
        </a:p>
      </dgm:t>
    </dgm:pt>
    <dgm:pt modelId="{90ED713B-6B10-4AB5-9F03-6A56A49447F0}">
      <dgm:prSet custT="1"/>
      <dgm:spPr/>
      <dgm:t>
        <a:bodyPr/>
        <a:lstStyle/>
        <a:p>
          <a:r>
            <a:rPr lang="en-US" sz="2400"/>
            <a:t>EtCO2 graph- not needed for RA</a:t>
          </a:r>
        </a:p>
      </dgm:t>
    </dgm:pt>
    <dgm:pt modelId="{7D31B2E9-1472-4454-AAEA-2D28D192C87B}" type="parTrans" cxnId="{48071945-282C-4ED4-B821-0F7175598715}">
      <dgm:prSet/>
      <dgm:spPr/>
      <dgm:t>
        <a:bodyPr/>
        <a:lstStyle/>
        <a:p>
          <a:endParaRPr lang="en-US" sz="2000"/>
        </a:p>
      </dgm:t>
    </dgm:pt>
    <dgm:pt modelId="{312ADA50-EF20-48BE-A753-255A526A287D}" type="sibTrans" cxnId="{48071945-282C-4ED4-B821-0F7175598715}">
      <dgm:prSet/>
      <dgm:spPr/>
      <dgm:t>
        <a:bodyPr/>
        <a:lstStyle/>
        <a:p>
          <a:endParaRPr lang="en-US" sz="2000"/>
        </a:p>
      </dgm:t>
    </dgm:pt>
    <dgm:pt modelId="{2AE38C5E-1508-4B96-A1E5-6B3AD05B9433}">
      <dgm:prSet custT="1"/>
      <dgm:spPr/>
      <dgm:t>
        <a:bodyPr/>
        <a:lstStyle/>
        <a:p>
          <a:r>
            <a:rPr lang="en-US" sz="2400"/>
            <a:t>SPO2</a:t>
          </a:r>
        </a:p>
      </dgm:t>
    </dgm:pt>
    <dgm:pt modelId="{2565CD87-0AF6-4C35-9526-4DC1F11E2C72}" type="parTrans" cxnId="{BAC501E9-82FF-4691-8453-E95081DADBD3}">
      <dgm:prSet/>
      <dgm:spPr/>
      <dgm:t>
        <a:bodyPr/>
        <a:lstStyle/>
        <a:p>
          <a:endParaRPr lang="en-US" sz="2000"/>
        </a:p>
      </dgm:t>
    </dgm:pt>
    <dgm:pt modelId="{DF29F9C5-8064-4D01-8935-D4889CB73642}" type="sibTrans" cxnId="{BAC501E9-82FF-4691-8453-E95081DADBD3}">
      <dgm:prSet/>
      <dgm:spPr/>
      <dgm:t>
        <a:bodyPr/>
        <a:lstStyle/>
        <a:p>
          <a:endParaRPr lang="en-US" sz="2000"/>
        </a:p>
      </dgm:t>
    </dgm:pt>
    <dgm:pt modelId="{5E9A99E8-7676-4820-85A6-67FD7351D014}">
      <dgm:prSet custT="1"/>
      <dgm:spPr/>
      <dgm:t>
        <a:bodyPr/>
        <a:lstStyle/>
        <a:p>
          <a:r>
            <a:rPr lang="en-US" sz="2400"/>
            <a:t>Chest movement/tidal volume</a:t>
          </a:r>
        </a:p>
      </dgm:t>
    </dgm:pt>
    <dgm:pt modelId="{EA9E1CBD-856F-4F52-93C6-5CC75FEE61BE}" type="parTrans" cxnId="{8FBB7B68-3B94-494D-99EC-699F1AB62852}">
      <dgm:prSet/>
      <dgm:spPr/>
      <dgm:t>
        <a:bodyPr/>
        <a:lstStyle/>
        <a:p>
          <a:endParaRPr lang="en-US" sz="2000"/>
        </a:p>
      </dgm:t>
    </dgm:pt>
    <dgm:pt modelId="{ED8C073B-10ED-485C-8E1E-2948BF132F22}" type="sibTrans" cxnId="{8FBB7B68-3B94-494D-99EC-699F1AB62852}">
      <dgm:prSet/>
      <dgm:spPr/>
      <dgm:t>
        <a:bodyPr/>
        <a:lstStyle/>
        <a:p>
          <a:endParaRPr lang="en-US" sz="2000"/>
        </a:p>
      </dgm:t>
    </dgm:pt>
    <dgm:pt modelId="{AC18982A-B6FB-43A9-9D2F-37B2B2165118}">
      <dgm:prSet custT="1"/>
      <dgm:spPr/>
      <dgm:t>
        <a:bodyPr/>
        <a:lstStyle/>
        <a:p>
          <a:r>
            <a:rPr lang="en-US" sz="3600" b="1" dirty="0"/>
            <a:t>Optional:</a:t>
          </a:r>
        </a:p>
      </dgm:t>
    </dgm:pt>
    <dgm:pt modelId="{10082588-52C1-45F6-AA93-041680D94847}" type="parTrans" cxnId="{E9A5717B-7E62-4E4C-80A2-0666633F4A6B}">
      <dgm:prSet/>
      <dgm:spPr/>
      <dgm:t>
        <a:bodyPr/>
        <a:lstStyle/>
        <a:p>
          <a:endParaRPr lang="en-US" sz="2000"/>
        </a:p>
      </dgm:t>
    </dgm:pt>
    <dgm:pt modelId="{6375C5BC-68E2-47DC-B264-4F1E0E2343C0}" type="sibTrans" cxnId="{E9A5717B-7E62-4E4C-80A2-0666633F4A6B}">
      <dgm:prSet/>
      <dgm:spPr/>
      <dgm:t>
        <a:bodyPr/>
        <a:lstStyle/>
        <a:p>
          <a:endParaRPr lang="en-US" sz="2000"/>
        </a:p>
      </dgm:t>
    </dgm:pt>
    <dgm:pt modelId="{5BAA70A6-79C6-4FD5-A2AA-4EBEB2ADE3EF}">
      <dgm:prSet custT="1"/>
      <dgm:spPr/>
      <dgm:t>
        <a:bodyPr/>
        <a:lstStyle/>
        <a:p>
          <a:r>
            <a:rPr lang="en-US" sz="2400"/>
            <a:t>Temperature: if changes in temperature are expected</a:t>
          </a:r>
        </a:p>
      </dgm:t>
    </dgm:pt>
    <dgm:pt modelId="{0EB0F9F9-DA47-4359-A755-37A217A378AE}" type="parTrans" cxnId="{EEAF23E5-1530-4F51-8E16-AC8E45FEA289}">
      <dgm:prSet/>
      <dgm:spPr/>
      <dgm:t>
        <a:bodyPr/>
        <a:lstStyle/>
        <a:p>
          <a:endParaRPr lang="en-US" sz="2000"/>
        </a:p>
      </dgm:t>
    </dgm:pt>
    <dgm:pt modelId="{6E9AB73E-B027-4907-B86C-86D43D0BB923}" type="sibTrans" cxnId="{EEAF23E5-1530-4F51-8E16-AC8E45FEA289}">
      <dgm:prSet/>
      <dgm:spPr/>
      <dgm:t>
        <a:bodyPr/>
        <a:lstStyle/>
        <a:p>
          <a:endParaRPr lang="en-US" sz="2000"/>
        </a:p>
      </dgm:t>
    </dgm:pt>
    <dgm:pt modelId="{A7838363-905D-4669-8528-9EC816A6BECB}">
      <dgm:prSet custT="1"/>
      <dgm:spPr/>
      <dgm:t>
        <a:bodyPr/>
        <a:lstStyle/>
        <a:p>
          <a:r>
            <a:rPr lang="en-US" sz="2400"/>
            <a:t>Urine output</a:t>
          </a:r>
        </a:p>
      </dgm:t>
    </dgm:pt>
    <dgm:pt modelId="{9F764D20-1D73-48ED-AB77-3733DF424532}" type="parTrans" cxnId="{26AEAF0C-5A44-4D72-B9E2-B872545CD9DE}">
      <dgm:prSet/>
      <dgm:spPr/>
      <dgm:t>
        <a:bodyPr/>
        <a:lstStyle/>
        <a:p>
          <a:endParaRPr lang="en-US" sz="2000"/>
        </a:p>
      </dgm:t>
    </dgm:pt>
    <dgm:pt modelId="{AEB49B32-A90F-48F4-9AB2-C5245E35C626}" type="sibTrans" cxnId="{26AEAF0C-5A44-4D72-B9E2-B872545CD9DE}">
      <dgm:prSet/>
      <dgm:spPr/>
      <dgm:t>
        <a:bodyPr/>
        <a:lstStyle/>
        <a:p>
          <a:endParaRPr lang="en-US" sz="2000"/>
        </a:p>
      </dgm:t>
    </dgm:pt>
    <dgm:pt modelId="{26C7218F-9423-4CE0-8804-20EEFFBBC114}" type="pres">
      <dgm:prSet presAssocID="{7D88ACBC-B7A3-4272-BCB8-D9AAD7135534}" presName="linearFlow" presStyleCnt="0">
        <dgm:presLayoutVars>
          <dgm:dir/>
          <dgm:animLvl val="lvl"/>
          <dgm:resizeHandles/>
        </dgm:presLayoutVars>
      </dgm:prSet>
      <dgm:spPr/>
    </dgm:pt>
    <dgm:pt modelId="{FC4B90B8-8105-4C12-A915-E0C5F45554CC}" type="pres">
      <dgm:prSet presAssocID="{9D69ED7F-FDB0-43D4-B193-4D6EF5F8DB56}" presName="compositeNode" presStyleCnt="0">
        <dgm:presLayoutVars>
          <dgm:bulletEnabled val="1"/>
        </dgm:presLayoutVars>
      </dgm:prSet>
      <dgm:spPr/>
    </dgm:pt>
    <dgm:pt modelId="{E7DFBE24-FB13-4CA0-8075-96D539556131}" type="pres">
      <dgm:prSet presAssocID="{9D69ED7F-FDB0-43D4-B193-4D6EF5F8DB5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1276FBC-E582-4DFE-ABB6-CAA73D181E61}" type="pres">
      <dgm:prSet presAssocID="{9D69ED7F-FDB0-43D4-B193-4D6EF5F8DB56}" presName="childNode" presStyleLbl="node1" presStyleIdx="0" presStyleCnt="3">
        <dgm:presLayoutVars>
          <dgm:bulletEnabled val="1"/>
        </dgm:presLayoutVars>
      </dgm:prSet>
      <dgm:spPr/>
    </dgm:pt>
    <dgm:pt modelId="{F5568BCE-7682-4569-9924-20A1F990CFB7}" type="pres">
      <dgm:prSet presAssocID="{9D69ED7F-FDB0-43D4-B193-4D6EF5F8DB5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33061E9-AD8E-4D62-A695-387E9E2EE311}" type="pres">
      <dgm:prSet presAssocID="{C02B825C-E3B9-48B4-9670-744D1904FBB8}" presName="sibTrans" presStyleCnt="0"/>
      <dgm:spPr/>
    </dgm:pt>
    <dgm:pt modelId="{1555288F-2AF6-4B8F-9C9E-FFAEDC03A503}" type="pres">
      <dgm:prSet presAssocID="{3F2A0E7E-63A1-493C-BD74-8B176153CD34}" presName="compositeNode" presStyleCnt="0">
        <dgm:presLayoutVars>
          <dgm:bulletEnabled val="1"/>
        </dgm:presLayoutVars>
      </dgm:prSet>
      <dgm:spPr/>
    </dgm:pt>
    <dgm:pt modelId="{95DA27BE-8329-4027-B721-8C99262ECC8F}" type="pres">
      <dgm:prSet presAssocID="{3F2A0E7E-63A1-493C-BD74-8B176153CD34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903744-07A7-4AB3-879E-74A33B6709F3}" type="pres">
      <dgm:prSet presAssocID="{3F2A0E7E-63A1-493C-BD74-8B176153CD34}" presName="childNode" presStyleLbl="node1" presStyleIdx="1" presStyleCnt="3">
        <dgm:presLayoutVars>
          <dgm:bulletEnabled val="1"/>
        </dgm:presLayoutVars>
      </dgm:prSet>
      <dgm:spPr/>
    </dgm:pt>
    <dgm:pt modelId="{C1A14DCF-4A62-4F5A-B542-76CC4CA95885}" type="pres">
      <dgm:prSet presAssocID="{3F2A0E7E-63A1-493C-BD74-8B176153CD34}" presName="parentNode" presStyleLbl="revTx" presStyleIdx="1" presStyleCnt="3" custScaleX="229049">
        <dgm:presLayoutVars>
          <dgm:chMax val="0"/>
          <dgm:bulletEnabled val="1"/>
        </dgm:presLayoutVars>
      </dgm:prSet>
      <dgm:spPr/>
    </dgm:pt>
    <dgm:pt modelId="{BBA059EC-FF25-43A0-ADB3-DA1CC11E3013}" type="pres">
      <dgm:prSet presAssocID="{5E51AFF6-FBC5-46B1-9BA1-221B7C42F652}" presName="sibTrans" presStyleCnt="0"/>
      <dgm:spPr/>
    </dgm:pt>
    <dgm:pt modelId="{DA9ED613-9072-4E0C-BBEC-FE4163A3FA7F}" type="pres">
      <dgm:prSet presAssocID="{AC18982A-B6FB-43A9-9D2F-37B2B2165118}" presName="compositeNode" presStyleCnt="0">
        <dgm:presLayoutVars>
          <dgm:bulletEnabled val="1"/>
        </dgm:presLayoutVars>
      </dgm:prSet>
      <dgm:spPr/>
    </dgm:pt>
    <dgm:pt modelId="{6ABD02FD-1F09-449D-A0FF-0C3850B5F733}" type="pres">
      <dgm:prSet presAssocID="{AC18982A-B6FB-43A9-9D2F-37B2B2165118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8000" r="-38000"/>
          </a:stretch>
        </a:blipFill>
      </dgm:spPr>
    </dgm:pt>
    <dgm:pt modelId="{0B7F9BCE-83FA-4447-8035-6EE871D3D6AA}" type="pres">
      <dgm:prSet presAssocID="{AC18982A-B6FB-43A9-9D2F-37B2B2165118}" presName="childNode" presStyleLbl="node1" presStyleIdx="2" presStyleCnt="3">
        <dgm:presLayoutVars>
          <dgm:bulletEnabled val="1"/>
        </dgm:presLayoutVars>
      </dgm:prSet>
      <dgm:spPr/>
    </dgm:pt>
    <dgm:pt modelId="{E767266F-07A5-40B5-B2C1-095D6987DCAC}" type="pres">
      <dgm:prSet presAssocID="{AC18982A-B6FB-43A9-9D2F-37B2B216511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6AEAF0C-5A44-4D72-B9E2-B872545CD9DE}" srcId="{AC18982A-B6FB-43A9-9D2F-37B2B2165118}" destId="{A7838363-905D-4669-8528-9EC816A6BECB}" srcOrd="1" destOrd="0" parTransId="{9F764D20-1D73-48ED-AB77-3733DF424532}" sibTransId="{AEB49B32-A90F-48F4-9AB2-C5245E35C626}"/>
    <dgm:cxn modelId="{E7F3CC22-B29D-412A-9360-EFB95BF5549D}" srcId="{9D69ED7F-FDB0-43D4-B193-4D6EF5F8DB56}" destId="{5D3D369D-A870-4E91-B4DE-9DB0E9D7C281}" srcOrd="0" destOrd="0" parTransId="{B0D44D7B-6247-46A6-B739-13C6120FF76C}" sibTransId="{6816BAEA-BD3E-49EF-808A-62802946497F}"/>
    <dgm:cxn modelId="{9DDAD12A-DEEA-45C4-A1FC-51A0327ABC38}" type="presOf" srcId="{A7838363-905D-4669-8528-9EC816A6BECB}" destId="{0B7F9BCE-83FA-4447-8035-6EE871D3D6AA}" srcOrd="0" destOrd="1" presId="urn:microsoft.com/office/officeart/2005/8/layout/hList2"/>
    <dgm:cxn modelId="{A7F06138-1FCD-4624-8E64-7205D6D868BB}" type="presOf" srcId="{3F2A0E7E-63A1-493C-BD74-8B176153CD34}" destId="{C1A14DCF-4A62-4F5A-B542-76CC4CA95885}" srcOrd="0" destOrd="0" presId="urn:microsoft.com/office/officeart/2005/8/layout/hList2"/>
    <dgm:cxn modelId="{2E42873B-47E0-4C4B-9E2D-AAFD88C05E1D}" type="presOf" srcId="{1F9EA5B6-A981-495F-AFA0-3BA20EA8F8DE}" destId="{F1276FBC-E582-4DFE-ABB6-CAA73D181E61}" srcOrd="0" destOrd="1" presId="urn:microsoft.com/office/officeart/2005/8/layout/hList2"/>
    <dgm:cxn modelId="{48071945-282C-4ED4-B821-0F7175598715}" srcId="{3F2A0E7E-63A1-493C-BD74-8B176153CD34}" destId="{90ED713B-6B10-4AB5-9F03-6A56A49447F0}" srcOrd="0" destOrd="0" parTransId="{7D31B2E9-1472-4454-AAEA-2D28D192C87B}" sibTransId="{312ADA50-EF20-48BE-A753-255A526A287D}"/>
    <dgm:cxn modelId="{8FBB7B68-3B94-494D-99EC-699F1AB62852}" srcId="{3F2A0E7E-63A1-493C-BD74-8B176153CD34}" destId="{5E9A99E8-7676-4820-85A6-67FD7351D014}" srcOrd="2" destOrd="0" parTransId="{EA9E1CBD-856F-4F52-93C6-5CC75FEE61BE}" sibTransId="{ED8C073B-10ED-485C-8E1E-2948BF132F22}"/>
    <dgm:cxn modelId="{26253C6D-74CD-4D13-8C0B-97427F0EFF4C}" type="presOf" srcId="{90ED713B-6B10-4AB5-9F03-6A56A49447F0}" destId="{09903744-07A7-4AB3-879E-74A33B6709F3}" srcOrd="0" destOrd="0" presId="urn:microsoft.com/office/officeart/2005/8/layout/hList2"/>
    <dgm:cxn modelId="{E673496E-531C-45D6-A208-389C93A19B66}" type="presOf" srcId="{2AE38C5E-1508-4B96-A1E5-6B3AD05B9433}" destId="{09903744-07A7-4AB3-879E-74A33B6709F3}" srcOrd="0" destOrd="1" presId="urn:microsoft.com/office/officeart/2005/8/layout/hList2"/>
    <dgm:cxn modelId="{A2AF0270-CC0A-4137-B568-3DC810789EB8}" type="presOf" srcId="{7A744A28-3731-419D-A7FF-1EFB933C78C2}" destId="{F1276FBC-E582-4DFE-ABB6-CAA73D181E61}" srcOrd="0" destOrd="2" presId="urn:microsoft.com/office/officeart/2005/8/layout/hList2"/>
    <dgm:cxn modelId="{6A0C7374-3D47-4025-B7B7-138F43BFBB1A}" type="presOf" srcId="{5E9A99E8-7676-4820-85A6-67FD7351D014}" destId="{09903744-07A7-4AB3-879E-74A33B6709F3}" srcOrd="0" destOrd="2" presId="urn:microsoft.com/office/officeart/2005/8/layout/hList2"/>
    <dgm:cxn modelId="{4CB32755-394C-4087-9E5B-3F4DEE20253B}" type="presOf" srcId="{9D69ED7F-FDB0-43D4-B193-4D6EF5F8DB56}" destId="{F5568BCE-7682-4569-9924-20A1F990CFB7}" srcOrd="0" destOrd="0" presId="urn:microsoft.com/office/officeart/2005/8/layout/hList2"/>
    <dgm:cxn modelId="{E9A5717B-7E62-4E4C-80A2-0666633F4A6B}" srcId="{7D88ACBC-B7A3-4272-BCB8-D9AAD7135534}" destId="{AC18982A-B6FB-43A9-9D2F-37B2B2165118}" srcOrd="2" destOrd="0" parTransId="{10082588-52C1-45F6-AA93-041680D94847}" sibTransId="{6375C5BC-68E2-47DC-B264-4F1E0E2343C0}"/>
    <dgm:cxn modelId="{4600C986-2D01-4D98-AB31-5CE1AB595E7A}" type="presOf" srcId="{AC18982A-B6FB-43A9-9D2F-37B2B2165118}" destId="{E767266F-07A5-40B5-B2C1-095D6987DCAC}" srcOrd="0" destOrd="0" presId="urn:microsoft.com/office/officeart/2005/8/layout/hList2"/>
    <dgm:cxn modelId="{2367A595-52E0-40C2-9884-4C462A5BCF34}" srcId="{9D69ED7F-FDB0-43D4-B193-4D6EF5F8DB56}" destId="{7A744A28-3731-419D-A7FF-1EFB933C78C2}" srcOrd="2" destOrd="0" parTransId="{59DF4258-C7F7-493E-9982-68071280E3FB}" sibTransId="{AAB1C8F0-805B-4A94-AF0B-8D07AA5FB4B4}"/>
    <dgm:cxn modelId="{BBC11EA1-490A-4C21-8D42-1916E4B83D94}" type="presOf" srcId="{7D88ACBC-B7A3-4272-BCB8-D9AAD7135534}" destId="{26C7218F-9423-4CE0-8804-20EEFFBBC114}" srcOrd="0" destOrd="0" presId="urn:microsoft.com/office/officeart/2005/8/layout/hList2"/>
    <dgm:cxn modelId="{02202FA6-A467-4A79-A6A6-50CA6D657232}" srcId="{7D88ACBC-B7A3-4272-BCB8-D9AAD7135534}" destId="{9D69ED7F-FDB0-43D4-B193-4D6EF5F8DB56}" srcOrd="0" destOrd="0" parTransId="{DEF4C051-0F35-42E6-82D1-5A783BAF5BAB}" sibTransId="{C02B825C-E3B9-48B4-9670-744D1904FBB8}"/>
    <dgm:cxn modelId="{B1DC3DC8-F587-4DAB-AC61-76F8B852CA78}" type="presOf" srcId="{5D3D369D-A870-4E91-B4DE-9DB0E9D7C281}" destId="{F1276FBC-E582-4DFE-ABB6-CAA73D181E61}" srcOrd="0" destOrd="0" presId="urn:microsoft.com/office/officeart/2005/8/layout/hList2"/>
    <dgm:cxn modelId="{3220ECD4-30B1-47D7-89CC-CC67E80D3B29}" srcId="{9D69ED7F-FDB0-43D4-B193-4D6EF5F8DB56}" destId="{1F9EA5B6-A981-495F-AFA0-3BA20EA8F8DE}" srcOrd="1" destOrd="0" parTransId="{A57EC439-B1F7-41FF-853D-D157B79EADF6}" sibTransId="{3FB39D5F-5499-4349-A42C-5EFD1AD9ED8B}"/>
    <dgm:cxn modelId="{EEAF23E5-1530-4F51-8E16-AC8E45FEA289}" srcId="{AC18982A-B6FB-43A9-9D2F-37B2B2165118}" destId="{5BAA70A6-79C6-4FD5-A2AA-4EBEB2ADE3EF}" srcOrd="0" destOrd="0" parTransId="{0EB0F9F9-DA47-4359-A755-37A217A378AE}" sibTransId="{6E9AB73E-B027-4907-B86C-86D43D0BB923}"/>
    <dgm:cxn modelId="{BAC501E9-82FF-4691-8453-E95081DADBD3}" srcId="{3F2A0E7E-63A1-493C-BD74-8B176153CD34}" destId="{2AE38C5E-1508-4B96-A1E5-6B3AD05B9433}" srcOrd="1" destOrd="0" parTransId="{2565CD87-0AF6-4C35-9526-4DC1F11E2C72}" sibTransId="{DF29F9C5-8064-4D01-8935-D4889CB73642}"/>
    <dgm:cxn modelId="{32FB53F1-8563-4D4B-88EE-052CB897C9FA}" srcId="{7D88ACBC-B7A3-4272-BCB8-D9AAD7135534}" destId="{3F2A0E7E-63A1-493C-BD74-8B176153CD34}" srcOrd="1" destOrd="0" parTransId="{A458910C-33FD-43E8-9595-47FC340A007C}" sibTransId="{5E51AFF6-FBC5-46B1-9BA1-221B7C42F652}"/>
    <dgm:cxn modelId="{D4001DF7-FDC3-4313-816A-874FD99C389E}" type="presOf" srcId="{5BAA70A6-79C6-4FD5-A2AA-4EBEB2ADE3EF}" destId="{0B7F9BCE-83FA-4447-8035-6EE871D3D6AA}" srcOrd="0" destOrd="0" presId="urn:microsoft.com/office/officeart/2005/8/layout/hList2"/>
    <dgm:cxn modelId="{2BC6CDE6-CC8A-4E58-8C8A-5352BFA9AC1B}" type="presParOf" srcId="{26C7218F-9423-4CE0-8804-20EEFFBBC114}" destId="{FC4B90B8-8105-4C12-A915-E0C5F45554CC}" srcOrd="0" destOrd="0" presId="urn:microsoft.com/office/officeart/2005/8/layout/hList2"/>
    <dgm:cxn modelId="{B46F13B4-3B98-409C-9BA5-98C71990D139}" type="presParOf" srcId="{FC4B90B8-8105-4C12-A915-E0C5F45554CC}" destId="{E7DFBE24-FB13-4CA0-8075-96D539556131}" srcOrd="0" destOrd="0" presId="urn:microsoft.com/office/officeart/2005/8/layout/hList2"/>
    <dgm:cxn modelId="{E7D7C073-0374-4486-AF51-DD4198274533}" type="presParOf" srcId="{FC4B90B8-8105-4C12-A915-E0C5F45554CC}" destId="{F1276FBC-E582-4DFE-ABB6-CAA73D181E61}" srcOrd="1" destOrd="0" presId="urn:microsoft.com/office/officeart/2005/8/layout/hList2"/>
    <dgm:cxn modelId="{3C2AED9D-ED28-4015-9E11-7CDAAB3D51CC}" type="presParOf" srcId="{FC4B90B8-8105-4C12-A915-E0C5F45554CC}" destId="{F5568BCE-7682-4569-9924-20A1F990CFB7}" srcOrd="2" destOrd="0" presId="urn:microsoft.com/office/officeart/2005/8/layout/hList2"/>
    <dgm:cxn modelId="{77F9227A-6B6B-40CE-9904-F2D25EBAA51A}" type="presParOf" srcId="{26C7218F-9423-4CE0-8804-20EEFFBBC114}" destId="{D33061E9-AD8E-4D62-A695-387E9E2EE311}" srcOrd="1" destOrd="0" presId="urn:microsoft.com/office/officeart/2005/8/layout/hList2"/>
    <dgm:cxn modelId="{AB2F8297-A096-43D5-90C9-8C22DC69775C}" type="presParOf" srcId="{26C7218F-9423-4CE0-8804-20EEFFBBC114}" destId="{1555288F-2AF6-4B8F-9C9E-FFAEDC03A503}" srcOrd="2" destOrd="0" presId="urn:microsoft.com/office/officeart/2005/8/layout/hList2"/>
    <dgm:cxn modelId="{B4CE0011-AE06-4EF7-81D7-673A3B84A36B}" type="presParOf" srcId="{1555288F-2AF6-4B8F-9C9E-FFAEDC03A503}" destId="{95DA27BE-8329-4027-B721-8C99262ECC8F}" srcOrd="0" destOrd="0" presId="urn:microsoft.com/office/officeart/2005/8/layout/hList2"/>
    <dgm:cxn modelId="{9F76B8F0-33FF-448D-83BA-FD4200789453}" type="presParOf" srcId="{1555288F-2AF6-4B8F-9C9E-FFAEDC03A503}" destId="{09903744-07A7-4AB3-879E-74A33B6709F3}" srcOrd="1" destOrd="0" presId="urn:microsoft.com/office/officeart/2005/8/layout/hList2"/>
    <dgm:cxn modelId="{1CC09269-71D5-438A-8247-E015D3412168}" type="presParOf" srcId="{1555288F-2AF6-4B8F-9C9E-FFAEDC03A503}" destId="{C1A14DCF-4A62-4F5A-B542-76CC4CA95885}" srcOrd="2" destOrd="0" presId="urn:microsoft.com/office/officeart/2005/8/layout/hList2"/>
    <dgm:cxn modelId="{509F8280-D250-4CF5-8792-FE95930A4BF6}" type="presParOf" srcId="{26C7218F-9423-4CE0-8804-20EEFFBBC114}" destId="{BBA059EC-FF25-43A0-ADB3-DA1CC11E3013}" srcOrd="3" destOrd="0" presId="urn:microsoft.com/office/officeart/2005/8/layout/hList2"/>
    <dgm:cxn modelId="{AC1AB644-3084-4BCD-AC74-739271081170}" type="presParOf" srcId="{26C7218F-9423-4CE0-8804-20EEFFBBC114}" destId="{DA9ED613-9072-4E0C-BBEC-FE4163A3FA7F}" srcOrd="4" destOrd="0" presId="urn:microsoft.com/office/officeart/2005/8/layout/hList2"/>
    <dgm:cxn modelId="{B0416BDE-366A-4074-A735-037293BD2BF3}" type="presParOf" srcId="{DA9ED613-9072-4E0C-BBEC-FE4163A3FA7F}" destId="{6ABD02FD-1F09-449D-A0FF-0C3850B5F733}" srcOrd="0" destOrd="0" presId="urn:microsoft.com/office/officeart/2005/8/layout/hList2"/>
    <dgm:cxn modelId="{66F5F152-D8AB-4421-B2E4-75507811F9DA}" type="presParOf" srcId="{DA9ED613-9072-4E0C-BBEC-FE4163A3FA7F}" destId="{0B7F9BCE-83FA-4447-8035-6EE871D3D6AA}" srcOrd="1" destOrd="0" presId="urn:microsoft.com/office/officeart/2005/8/layout/hList2"/>
    <dgm:cxn modelId="{3D9F14FC-9F24-4E6A-BBC2-6C22AAF4ACA3}" type="presParOf" srcId="{DA9ED613-9072-4E0C-BBEC-FE4163A3FA7F}" destId="{E767266F-07A5-40B5-B2C1-095D6987DCA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B9CE5-1C23-4477-8AE7-F51229B1FE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9E20B-7829-4497-8803-581BF08738D8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Metabolic factors</a:t>
          </a:r>
        </a:p>
      </dgm:t>
    </dgm:pt>
    <dgm:pt modelId="{C8DDA3ED-BAF7-4980-90F6-90519D3CB97D}" type="parTrans" cxnId="{5C919AB6-5222-4342-A83C-0A8588C62CF9}">
      <dgm:prSet/>
      <dgm:spPr/>
      <dgm:t>
        <a:bodyPr/>
        <a:lstStyle/>
        <a:p>
          <a:endParaRPr lang="en-US"/>
        </a:p>
      </dgm:t>
    </dgm:pt>
    <dgm:pt modelId="{A6FA6A84-99AC-4D86-A4DD-A47979CB830F}" type="sibTrans" cxnId="{5C919AB6-5222-4342-A83C-0A8588C62CF9}">
      <dgm:prSet/>
      <dgm:spPr/>
      <dgm:t>
        <a:bodyPr/>
        <a:lstStyle/>
        <a:p>
          <a:endParaRPr lang="en-US"/>
        </a:p>
      </dgm:t>
    </dgm:pt>
    <dgm:pt modelId="{879AEDE2-E1F4-4C82-A344-B82CCA531E9E}">
      <dgm:prSet/>
      <dgm:spPr/>
      <dgm:t>
        <a:bodyPr/>
        <a:lstStyle/>
        <a:p>
          <a:r>
            <a:rPr lang="en-US" dirty="0"/>
            <a:t>↓↑ Temp.</a:t>
          </a:r>
        </a:p>
      </dgm:t>
    </dgm:pt>
    <dgm:pt modelId="{AF4A7258-ED08-4227-8D88-CE77B77EDB24}" type="parTrans" cxnId="{AA2F1A30-85FC-48F8-923B-0CECDA733DD9}">
      <dgm:prSet/>
      <dgm:spPr/>
      <dgm:t>
        <a:bodyPr/>
        <a:lstStyle/>
        <a:p>
          <a:endParaRPr lang="en-US"/>
        </a:p>
      </dgm:t>
    </dgm:pt>
    <dgm:pt modelId="{EFFB7138-4A63-4C65-8B93-56C393BE7F31}" type="sibTrans" cxnId="{AA2F1A30-85FC-48F8-923B-0CECDA733DD9}">
      <dgm:prSet/>
      <dgm:spPr/>
      <dgm:t>
        <a:bodyPr/>
        <a:lstStyle/>
        <a:p>
          <a:endParaRPr lang="en-US"/>
        </a:p>
      </dgm:t>
    </dgm:pt>
    <dgm:pt modelId="{BB667006-86B5-4BCF-A46E-B535E2F17586}">
      <dgm:prSet/>
      <dgm:spPr/>
      <dgm:t>
        <a:bodyPr/>
        <a:lstStyle/>
        <a:p>
          <a:r>
            <a:rPr lang="en-US" dirty="0"/>
            <a:t>↓↑Na</a:t>
          </a:r>
        </a:p>
      </dgm:t>
    </dgm:pt>
    <dgm:pt modelId="{DA9DD09A-3B5C-4FB1-A9D7-2250119DEAC2}" type="parTrans" cxnId="{6AF0BEA4-517B-4AE2-92C6-04435293B96D}">
      <dgm:prSet/>
      <dgm:spPr/>
      <dgm:t>
        <a:bodyPr/>
        <a:lstStyle/>
        <a:p>
          <a:endParaRPr lang="en-US"/>
        </a:p>
      </dgm:t>
    </dgm:pt>
    <dgm:pt modelId="{886ECC29-7FB2-4B0D-88A3-B9EA7A436621}" type="sibTrans" cxnId="{6AF0BEA4-517B-4AE2-92C6-04435293B96D}">
      <dgm:prSet/>
      <dgm:spPr/>
      <dgm:t>
        <a:bodyPr/>
        <a:lstStyle/>
        <a:p>
          <a:endParaRPr lang="en-US"/>
        </a:p>
      </dgm:t>
    </dgm:pt>
    <dgm:pt modelId="{9F206DF1-6B19-42D0-B0D2-AF7CB8FBA5D1}">
      <dgm:prSet/>
      <dgm:spPr/>
      <dgm:t>
        <a:bodyPr/>
        <a:lstStyle/>
        <a:p>
          <a:r>
            <a:rPr lang="en-US" dirty="0"/>
            <a:t>↓↑Thyroid</a:t>
          </a:r>
        </a:p>
      </dgm:t>
    </dgm:pt>
    <dgm:pt modelId="{39E2611B-0DE8-4C38-A01C-9C4C9A895140}" type="parTrans" cxnId="{CFAC6CFE-7C31-452B-9BF5-9271909D57B5}">
      <dgm:prSet/>
      <dgm:spPr/>
      <dgm:t>
        <a:bodyPr/>
        <a:lstStyle/>
        <a:p>
          <a:endParaRPr lang="en-US"/>
        </a:p>
      </dgm:t>
    </dgm:pt>
    <dgm:pt modelId="{194829E8-FC18-478D-B4F1-9EBB7D4A003E}" type="sibTrans" cxnId="{CFAC6CFE-7C31-452B-9BF5-9271909D57B5}">
      <dgm:prSet/>
      <dgm:spPr/>
      <dgm:t>
        <a:bodyPr/>
        <a:lstStyle/>
        <a:p>
          <a:endParaRPr lang="en-US"/>
        </a:p>
      </dgm:t>
    </dgm:pt>
    <dgm:pt modelId="{8716E263-6C1B-4CA8-B84D-1BBC1D0B06EC}">
      <dgm:prSet/>
      <dgm:spPr/>
      <dgm:t>
        <a:bodyPr/>
        <a:lstStyle/>
        <a:p>
          <a:r>
            <a:rPr lang="en-US" dirty="0"/>
            <a:t>Resp. acidosis</a:t>
          </a:r>
        </a:p>
      </dgm:t>
    </dgm:pt>
    <dgm:pt modelId="{41536D64-022C-4F4B-A626-BE87635E31E1}" type="parTrans" cxnId="{0C875E4B-B8D8-44C0-B9B2-F1AC187A5925}">
      <dgm:prSet/>
      <dgm:spPr/>
      <dgm:t>
        <a:bodyPr/>
        <a:lstStyle/>
        <a:p>
          <a:endParaRPr lang="en-US"/>
        </a:p>
      </dgm:t>
    </dgm:pt>
    <dgm:pt modelId="{0FEF29F7-72BD-4017-A23B-2969094B1E60}" type="sibTrans" cxnId="{0C875E4B-B8D8-44C0-B9B2-F1AC187A5925}">
      <dgm:prSet/>
      <dgm:spPr/>
      <dgm:t>
        <a:bodyPr/>
        <a:lstStyle/>
        <a:p>
          <a:endParaRPr lang="en-US"/>
        </a:p>
      </dgm:t>
    </dgm:pt>
    <dgm:pt modelId="{7998F25E-3D57-4C05-9FE2-421018F812D6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Drugs</a:t>
          </a:r>
        </a:p>
      </dgm:t>
    </dgm:pt>
    <dgm:pt modelId="{18D87F60-4C30-4598-8868-9A19F2140A9D}" type="parTrans" cxnId="{08182F2C-0D5B-4719-BBCA-EDDC8568F843}">
      <dgm:prSet/>
      <dgm:spPr/>
      <dgm:t>
        <a:bodyPr/>
        <a:lstStyle/>
        <a:p>
          <a:endParaRPr lang="en-US"/>
        </a:p>
      </dgm:t>
    </dgm:pt>
    <dgm:pt modelId="{CC40B4CF-7901-4FA4-AD21-77EDD5BE1012}" type="sibTrans" cxnId="{08182F2C-0D5B-4719-BBCA-EDDC8568F843}">
      <dgm:prSet/>
      <dgm:spPr/>
      <dgm:t>
        <a:bodyPr/>
        <a:lstStyle/>
        <a:p>
          <a:endParaRPr lang="en-US"/>
        </a:p>
      </dgm:t>
    </dgm:pt>
    <dgm:pt modelId="{0F59CE62-661F-4E6E-A0AF-27C42ADCAC4A}">
      <dgm:prSet/>
      <dgm:spPr/>
      <dgm:t>
        <a:bodyPr/>
        <a:lstStyle/>
        <a:p>
          <a:r>
            <a:rPr lang="en-US" dirty="0"/>
            <a:t>↑dose</a:t>
          </a:r>
        </a:p>
      </dgm:t>
    </dgm:pt>
    <dgm:pt modelId="{7183553C-98A4-4048-8394-9A631EDFC669}" type="parTrans" cxnId="{AA214B93-36E2-4E40-A1F3-37D37019DD27}">
      <dgm:prSet/>
      <dgm:spPr/>
      <dgm:t>
        <a:bodyPr/>
        <a:lstStyle/>
        <a:p>
          <a:endParaRPr lang="en-US"/>
        </a:p>
      </dgm:t>
    </dgm:pt>
    <dgm:pt modelId="{E9B8E462-C684-4CBB-9D00-EC191397D612}" type="sibTrans" cxnId="{AA214B93-36E2-4E40-A1F3-37D37019DD27}">
      <dgm:prSet/>
      <dgm:spPr/>
      <dgm:t>
        <a:bodyPr/>
        <a:lstStyle/>
        <a:p>
          <a:endParaRPr lang="en-US"/>
        </a:p>
      </dgm:t>
    </dgm:pt>
    <dgm:pt modelId="{E2E326C5-4819-4243-824B-34886888CB4A}">
      <dgm:prSet/>
      <dgm:spPr/>
      <dgm:t>
        <a:bodyPr/>
        <a:lstStyle/>
        <a:p>
          <a:r>
            <a:rPr lang="en-US"/>
            <a:t>↓excretion: liver/renal</a:t>
          </a:r>
        </a:p>
      </dgm:t>
    </dgm:pt>
    <dgm:pt modelId="{652A7884-932F-483B-BD0C-32A25CCF51F8}" type="parTrans" cxnId="{CDB5712D-FAB1-4830-87BA-1EF9A7E08561}">
      <dgm:prSet/>
      <dgm:spPr/>
      <dgm:t>
        <a:bodyPr/>
        <a:lstStyle/>
        <a:p>
          <a:endParaRPr lang="en-US"/>
        </a:p>
      </dgm:t>
    </dgm:pt>
    <dgm:pt modelId="{0199BAD0-49D3-458E-ABB6-A5E6750658D9}" type="sibTrans" cxnId="{CDB5712D-FAB1-4830-87BA-1EF9A7E08561}">
      <dgm:prSet/>
      <dgm:spPr/>
      <dgm:t>
        <a:bodyPr/>
        <a:lstStyle/>
        <a:p>
          <a:endParaRPr lang="en-US"/>
        </a:p>
      </dgm:t>
    </dgm:pt>
    <dgm:pt modelId="{5D868F78-2F9E-4A67-811C-0AC19F808C4C}">
      <dgm:prSet/>
      <dgm:spPr/>
      <dgm:t>
        <a:bodyPr/>
        <a:lstStyle/>
        <a:p>
          <a:r>
            <a:rPr lang="en-US"/>
            <a:t>Age</a:t>
          </a:r>
        </a:p>
      </dgm:t>
    </dgm:pt>
    <dgm:pt modelId="{C4275DAF-F3A0-4585-8282-2D304E59FA23}" type="parTrans" cxnId="{8D0CD0CC-771B-4A80-99ED-CD678475C1FA}">
      <dgm:prSet/>
      <dgm:spPr/>
      <dgm:t>
        <a:bodyPr/>
        <a:lstStyle/>
        <a:p>
          <a:endParaRPr lang="en-US"/>
        </a:p>
      </dgm:t>
    </dgm:pt>
    <dgm:pt modelId="{540B1D8A-907B-46A0-9DAA-2EB7A73B3E85}" type="sibTrans" cxnId="{8D0CD0CC-771B-4A80-99ED-CD678475C1FA}">
      <dgm:prSet/>
      <dgm:spPr/>
      <dgm:t>
        <a:bodyPr/>
        <a:lstStyle/>
        <a:p>
          <a:endParaRPr lang="en-US"/>
        </a:p>
      </dgm:t>
    </dgm:pt>
    <dgm:pt modelId="{E8167D26-5B45-4970-A720-135BB6486595}">
      <dgm:prSet/>
      <dgm:spPr/>
      <dgm:t>
        <a:bodyPr/>
        <a:lstStyle/>
        <a:p>
          <a:r>
            <a:rPr lang="en-US" dirty="0"/>
            <a:t>Obesity</a:t>
          </a:r>
        </a:p>
      </dgm:t>
    </dgm:pt>
    <dgm:pt modelId="{25A637B1-D7B3-477C-BED6-404B35754E71}" type="parTrans" cxnId="{6F951476-B57B-40AD-BD4E-8B6931BBB671}">
      <dgm:prSet/>
      <dgm:spPr/>
      <dgm:t>
        <a:bodyPr/>
        <a:lstStyle/>
        <a:p>
          <a:endParaRPr lang="en-US"/>
        </a:p>
      </dgm:t>
    </dgm:pt>
    <dgm:pt modelId="{94D4F44C-1F3F-4FAC-99DF-6B37E8AC5BEF}" type="sibTrans" cxnId="{6F951476-B57B-40AD-BD4E-8B6931BBB671}">
      <dgm:prSet/>
      <dgm:spPr/>
      <dgm:t>
        <a:bodyPr/>
        <a:lstStyle/>
        <a:p>
          <a:endParaRPr lang="en-US"/>
        </a:p>
      </dgm:t>
    </dgm:pt>
    <dgm:pt modelId="{08502F7B-BA6A-403A-AD84-FC871D23AD99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Complications:</a:t>
          </a:r>
        </a:p>
      </dgm:t>
    </dgm:pt>
    <dgm:pt modelId="{E5FEB083-093D-488F-A645-B73D951DB85E}" type="parTrans" cxnId="{7BF5ADB4-CC13-405E-B7FA-C7E7A128D336}">
      <dgm:prSet/>
      <dgm:spPr/>
      <dgm:t>
        <a:bodyPr/>
        <a:lstStyle/>
        <a:p>
          <a:endParaRPr lang="en-US"/>
        </a:p>
      </dgm:t>
    </dgm:pt>
    <dgm:pt modelId="{F08B2734-ADE4-4E32-840C-784EC12E6392}" type="sibTrans" cxnId="{7BF5ADB4-CC13-405E-B7FA-C7E7A128D336}">
      <dgm:prSet/>
      <dgm:spPr/>
      <dgm:t>
        <a:bodyPr/>
        <a:lstStyle/>
        <a:p>
          <a:endParaRPr lang="en-US"/>
        </a:p>
      </dgm:t>
    </dgm:pt>
    <dgm:pt modelId="{3BB483F7-F61E-4071-94A9-B0D3DCA62C67}">
      <dgm:prSet/>
      <dgm:spPr/>
      <dgm:t>
        <a:bodyPr/>
        <a:lstStyle/>
        <a:p>
          <a:r>
            <a:rPr lang="en-US"/>
            <a:t>Stroke/</a:t>
          </a:r>
        </a:p>
      </dgm:t>
    </dgm:pt>
    <dgm:pt modelId="{EECBEBC7-1C53-402C-8321-F9741FCAF14B}" type="parTrans" cxnId="{CF7F6B6D-CDBB-4F55-AF4A-ED30B9B3FE29}">
      <dgm:prSet/>
      <dgm:spPr/>
      <dgm:t>
        <a:bodyPr/>
        <a:lstStyle/>
        <a:p>
          <a:endParaRPr lang="en-US"/>
        </a:p>
      </dgm:t>
    </dgm:pt>
    <dgm:pt modelId="{8FFE44A1-D7C5-4DF3-94F1-85F4BA84E451}" type="sibTrans" cxnId="{CF7F6B6D-CDBB-4F55-AF4A-ED30B9B3FE29}">
      <dgm:prSet/>
      <dgm:spPr/>
      <dgm:t>
        <a:bodyPr/>
        <a:lstStyle/>
        <a:p>
          <a:endParaRPr lang="en-US"/>
        </a:p>
      </dgm:t>
    </dgm:pt>
    <dgm:pt modelId="{B2C6C46D-4656-48DA-94CA-559B596FCFA9}">
      <dgm:prSet/>
      <dgm:spPr/>
      <dgm:t>
        <a:bodyPr/>
        <a:lstStyle/>
        <a:p>
          <a:r>
            <a:rPr lang="en-US"/>
            <a:t>CNS ischemia</a:t>
          </a:r>
        </a:p>
      </dgm:t>
    </dgm:pt>
    <dgm:pt modelId="{5B0B4C3E-D7B0-415A-BC91-2E55977A4FA9}" type="parTrans" cxnId="{1D4F6602-A6B9-4918-A903-3489712470B3}">
      <dgm:prSet/>
      <dgm:spPr/>
      <dgm:t>
        <a:bodyPr/>
        <a:lstStyle/>
        <a:p>
          <a:endParaRPr lang="en-US"/>
        </a:p>
      </dgm:t>
    </dgm:pt>
    <dgm:pt modelId="{F9211721-B1E9-44FC-92A8-44F42D13469C}" type="sibTrans" cxnId="{1D4F6602-A6B9-4918-A903-3489712470B3}">
      <dgm:prSet/>
      <dgm:spPr/>
      <dgm:t>
        <a:bodyPr/>
        <a:lstStyle/>
        <a:p>
          <a:endParaRPr lang="en-US"/>
        </a:p>
      </dgm:t>
    </dgm:pt>
    <dgm:pt modelId="{9F20345B-EDBE-4499-9BC0-B62970978489}">
      <dgm:prSet/>
      <dgm:spPr/>
      <dgm:t>
        <a:bodyPr/>
        <a:lstStyle/>
        <a:p>
          <a:r>
            <a:rPr lang="en-US" dirty="0"/>
            <a:t>Seizures </a:t>
          </a:r>
        </a:p>
      </dgm:t>
    </dgm:pt>
    <dgm:pt modelId="{728E3FF3-8590-4F35-939B-CDE21F35D700}" type="parTrans" cxnId="{E1442849-B491-47AE-86D6-A416909B8FBF}">
      <dgm:prSet/>
      <dgm:spPr/>
      <dgm:t>
        <a:bodyPr/>
        <a:lstStyle/>
        <a:p>
          <a:endParaRPr lang="en-US"/>
        </a:p>
      </dgm:t>
    </dgm:pt>
    <dgm:pt modelId="{9ABE6AAE-C1C6-40D9-88D9-621A237CE394}" type="sibTrans" cxnId="{E1442849-B491-47AE-86D6-A416909B8FBF}">
      <dgm:prSet/>
      <dgm:spPr/>
      <dgm:t>
        <a:bodyPr/>
        <a:lstStyle/>
        <a:p>
          <a:endParaRPr lang="en-US"/>
        </a:p>
      </dgm:t>
    </dgm:pt>
    <dgm:pt modelId="{8807162C-92D5-49F1-94D0-D7112FCFF0D8}">
      <dgm:prSet/>
      <dgm:spPr/>
      <dgm:t>
        <a:bodyPr/>
        <a:lstStyle/>
        <a:p>
          <a:r>
            <a:rPr lang="en-US" dirty="0"/>
            <a:t>MI</a:t>
          </a:r>
        </a:p>
      </dgm:t>
    </dgm:pt>
    <dgm:pt modelId="{95836F78-2E73-4304-B209-D7C067BFAA8B}" type="parTrans" cxnId="{A8BA7D4B-16BF-4DEA-81F4-3767F56107EB}">
      <dgm:prSet/>
      <dgm:spPr/>
      <dgm:t>
        <a:bodyPr/>
        <a:lstStyle/>
        <a:p>
          <a:endParaRPr lang="en-US"/>
        </a:p>
      </dgm:t>
    </dgm:pt>
    <dgm:pt modelId="{71C24A1E-7902-477E-8FB6-DAFD7B070C1A}" type="sibTrans" cxnId="{A8BA7D4B-16BF-4DEA-81F4-3767F56107EB}">
      <dgm:prSet/>
      <dgm:spPr/>
      <dgm:t>
        <a:bodyPr/>
        <a:lstStyle/>
        <a:p>
          <a:endParaRPr lang="en-US"/>
        </a:p>
      </dgm:t>
    </dgm:pt>
    <dgm:pt modelId="{0618C5F2-27BB-4CF1-9B53-4981FE2DCC91}">
      <dgm:prSet/>
      <dgm:spPr/>
      <dgm:t>
        <a:bodyPr/>
        <a:lstStyle/>
        <a:p>
          <a:r>
            <a:rPr lang="en-US" dirty="0"/>
            <a:t>Pul. Embolism</a:t>
          </a:r>
        </a:p>
      </dgm:t>
    </dgm:pt>
    <dgm:pt modelId="{EC020DDC-CC6C-41C3-9A83-F3D5E43F42E6}" type="parTrans" cxnId="{20E817BE-5E3B-49B5-BAA3-FFF514B2A61D}">
      <dgm:prSet/>
      <dgm:spPr/>
      <dgm:t>
        <a:bodyPr/>
        <a:lstStyle/>
        <a:p>
          <a:endParaRPr lang="en-US"/>
        </a:p>
      </dgm:t>
    </dgm:pt>
    <dgm:pt modelId="{3CC56A75-FA10-46DE-AF9B-078F4667089C}" type="sibTrans" cxnId="{20E817BE-5E3B-49B5-BAA3-FFF514B2A61D}">
      <dgm:prSet/>
      <dgm:spPr/>
      <dgm:t>
        <a:bodyPr/>
        <a:lstStyle/>
        <a:p>
          <a:endParaRPr lang="en-US"/>
        </a:p>
      </dgm:t>
    </dgm:pt>
    <dgm:pt modelId="{1A6E1472-C803-4A21-A121-D20902D70256}">
      <dgm:prSet/>
      <dgm:spPr/>
      <dgm:t>
        <a:bodyPr/>
        <a:lstStyle/>
        <a:p>
          <a:r>
            <a:rPr lang="en-US" dirty="0"/>
            <a:t>↓↑ Glucose</a:t>
          </a:r>
        </a:p>
      </dgm:t>
    </dgm:pt>
    <dgm:pt modelId="{2E801BA3-6156-4E75-8EE6-D35C029ECC4B}" type="parTrans" cxnId="{904114EE-BDAF-4D06-A41A-BF3C52D64278}">
      <dgm:prSet/>
      <dgm:spPr/>
      <dgm:t>
        <a:bodyPr/>
        <a:lstStyle/>
        <a:p>
          <a:endParaRPr lang="en-US"/>
        </a:p>
      </dgm:t>
    </dgm:pt>
    <dgm:pt modelId="{1003A93A-812A-45E9-A290-AAA9D8FAA9AC}" type="sibTrans" cxnId="{904114EE-BDAF-4D06-A41A-BF3C52D64278}">
      <dgm:prSet/>
      <dgm:spPr/>
      <dgm:t>
        <a:bodyPr/>
        <a:lstStyle/>
        <a:p>
          <a:endParaRPr lang="en-US"/>
        </a:p>
      </dgm:t>
    </dgm:pt>
    <dgm:pt modelId="{57F2A80D-084D-4D6D-AA35-D985731EE637}">
      <dgm:prSet/>
      <dgm:spPr/>
      <dgm:t>
        <a:bodyPr/>
        <a:lstStyle/>
        <a:p>
          <a:r>
            <a:rPr lang="en-US" dirty="0"/>
            <a:t>Pregnancy</a:t>
          </a:r>
        </a:p>
      </dgm:t>
    </dgm:pt>
    <dgm:pt modelId="{00012CE1-04DD-466A-95FD-85CB8890C1D5}" type="parTrans" cxnId="{5DC8B7BA-BBC6-4A4D-8BB5-C1064DD6ADB8}">
      <dgm:prSet/>
      <dgm:spPr/>
      <dgm:t>
        <a:bodyPr/>
        <a:lstStyle/>
        <a:p>
          <a:endParaRPr lang="en-US"/>
        </a:p>
      </dgm:t>
    </dgm:pt>
    <dgm:pt modelId="{4A562401-601D-4B8A-9361-6677CE769AE5}" type="sibTrans" cxnId="{5DC8B7BA-BBC6-4A4D-8BB5-C1064DD6ADB8}">
      <dgm:prSet/>
      <dgm:spPr/>
      <dgm:t>
        <a:bodyPr/>
        <a:lstStyle/>
        <a:p>
          <a:endParaRPr lang="en-US"/>
        </a:p>
      </dgm:t>
    </dgm:pt>
    <dgm:pt modelId="{54B46FF1-4426-4C23-AD85-91C090EACEBB}">
      <dgm:prSet/>
      <dgm:spPr/>
      <dgm:t>
        <a:bodyPr/>
        <a:lstStyle/>
        <a:p>
          <a:r>
            <a:rPr lang="en-US" dirty="0"/>
            <a:t>Fluid overload</a:t>
          </a:r>
        </a:p>
      </dgm:t>
    </dgm:pt>
    <dgm:pt modelId="{277C4560-87B9-4416-8EAF-D9FD7ED94CBD}" type="parTrans" cxnId="{0DEC9226-D5B4-4EE2-99B0-D858D62E4C0E}">
      <dgm:prSet/>
      <dgm:spPr/>
      <dgm:t>
        <a:bodyPr/>
        <a:lstStyle/>
        <a:p>
          <a:endParaRPr lang="en-US"/>
        </a:p>
      </dgm:t>
    </dgm:pt>
    <dgm:pt modelId="{688D51D8-EAE5-4A30-BD19-FC4BD1CA6F29}" type="sibTrans" cxnId="{0DEC9226-D5B4-4EE2-99B0-D858D62E4C0E}">
      <dgm:prSet/>
      <dgm:spPr/>
      <dgm:t>
        <a:bodyPr/>
        <a:lstStyle/>
        <a:p>
          <a:endParaRPr lang="en-US"/>
        </a:p>
      </dgm:t>
    </dgm:pt>
    <dgm:pt modelId="{806688EA-9229-4A53-93C1-5464905F2D54}">
      <dgm:prSet/>
      <dgm:spPr/>
      <dgm:t>
        <a:bodyPr/>
        <a:lstStyle/>
        <a:p>
          <a:r>
            <a:rPr lang="en-US" dirty="0"/>
            <a:t>Long duration</a:t>
          </a:r>
        </a:p>
      </dgm:t>
    </dgm:pt>
    <dgm:pt modelId="{57AA6C77-D51C-4B5B-999D-14C4F0FC0B84}" type="parTrans" cxnId="{25CA74E5-88A2-4331-BAF1-CBD3B436EC43}">
      <dgm:prSet/>
      <dgm:spPr/>
      <dgm:t>
        <a:bodyPr/>
        <a:lstStyle/>
        <a:p>
          <a:endParaRPr lang="en-US"/>
        </a:p>
      </dgm:t>
    </dgm:pt>
    <dgm:pt modelId="{16A385E6-7F99-492B-A96B-E63AF3E72350}" type="sibTrans" cxnId="{25CA74E5-88A2-4331-BAF1-CBD3B436EC43}">
      <dgm:prSet/>
      <dgm:spPr/>
      <dgm:t>
        <a:bodyPr/>
        <a:lstStyle/>
        <a:p>
          <a:endParaRPr lang="en-US"/>
        </a:p>
      </dgm:t>
    </dgm:pt>
    <dgm:pt modelId="{3D2C810E-0AEE-4E91-A442-82D97ADDC576}" type="pres">
      <dgm:prSet presAssocID="{A7CB9CE5-1C23-4477-8AE7-F51229B1FEC5}" presName="Name0" presStyleCnt="0">
        <dgm:presLayoutVars>
          <dgm:dir/>
          <dgm:animLvl val="lvl"/>
          <dgm:resizeHandles val="exact"/>
        </dgm:presLayoutVars>
      </dgm:prSet>
      <dgm:spPr/>
    </dgm:pt>
    <dgm:pt modelId="{B5E40E05-6C28-4DD0-964C-657EFDC95AAE}" type="pres">
      <dgm:prSet presAssocID="{1C49E20B-7829-4497-8803-581BF08738D8}" presName="composite" presStyleCnt="0"/>
      <dgm:spPr/>
    </dgm:pt>
    <dgm:pt modelId="{918D786B-10CF-48D2-B62B-4A27FACE1B7A}" type="pres">
      <dgm:prSet presAssocID="{1C49E20B-7829-4497-8803-581BF08738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80FC028-E918-4813-9456-4566AF58E502}" type="pres">
      <dgm:prSet presAssocID="{1C49E20B-7829-4497-8803-581BF08738D8}" presName="desTx" presStyleLbl="alignAccFollowNode1" presStyleIdx="0" presStyleCnt="3" custScaleX="112593">
        <dgm:presLayoutVars>
          <dgm:bulletEnabled val="1"/>
        </dgm:presLayoutVars>
      </dgm:prSet>
      <dgm:spPr/>
    </dgm:pt>
    <dgm:pt modelId="{82A3C0D7-B0F1-44D1-B9DA-537D0D6D1BF7}" type="pres">
      <dgm:prSet presAssocID="{A6FA6A84-99AC-4D86-A4DD-A47979CB830F}" presName="space" presStyleCnt="0"/>
      <dgm:spPr/>
    </dgm:pt>
    <dgm:pt modelId="{CBEAA947-480B-445B-A323-ED0A00EFEAAE}" type="pres">
      <dgm:prSet presAssocID="{7998F25E-3D57-4C05-9FE2-421018F812D6}" presName="composite" presStyleCnt="0"/>
      <dgm:spPr/>
    </dgm:pt>
    <dgm:pt modelId="{06523E74-0C39-4B8D-BA11-A5D70374B0BE}" type="pres">
      <dgm:prSet presAssocID="{7998F25E-3D57-4C05-9FE2-421018F812D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9467BD-405B-42A9-85E9-3FACE5920AA0}" type="pres">
      <dgm:prSet presAssocID="{7998F25E-3D57-4C05-9FE2-421018F812D6}" presName="desTx" presStyleLbl="alignAccFollowNode1" presStyleIdx="1" presStyleCnt="3" custScaleX="105392">
        <dgm:presLayoutVars>
          <dgm:bulletEnabled val="1"/>
        </dgm:presLayoutVars>
      </dgm:prSet>
      <dgm:spPr/>
    </dgm:pt>
    <dgm:pt modelId="{CB880D04-6A1A-41A3-8EDD-EF95A91909CB}" type="pres">
      <dgm:prSet presAssocID="{CC40B4CF-7901-4FA4-AD21-77EDD5BE1012}" presName="space" presStyleCnt="0"/>
      <dgm:spPr/>
    </dgm:pt>
    <dgm:pt modelId="{F0E5DCF1-AD4E-4762-88DE-F7F7FA6C857C}" type="pres">
      <dgm:prSet presAssocID="{08502F7B-BA6A-403A-AD84-FC871D23AD99}" presName="composite" presStyleCnt="0"/>
      <dgm:spPr/>
    </dgm:pt>
    <dgm:pt modelId="{C56E61D0-FDE8-46A3-B4E2-249A3A33D7E0}" type="pres">
      <dgm:prSet presAssocID="{08502F7B-BA6A-403A-AD84-FC871D23AD9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2AE39D9-72B3-4F58-BD75-4775359FDFE3}" type="pres">
      <dgm:prSet presAssocID="{08502F7B-BA6A-403A-AD84-FC871D23AD99}" presName="desTx" presStyleLbl="alignAccFollowNode1" presStyleIdx="2" presStyleCnt="3" custScaleX="109806">
        <dgm:presLayoutVars>
          <dgm:bulletEnabled val="1"/>
        </dgm:presLayoutVars>
      </dgm:prSet>
      <dgm:spPr/>
    </dgm:pt>
  </dgm:ptLst>
  <dgm:cxnLst>
    <dgm:cxn modelId="{1D4F6602-A6B9-4918-A903-3489712470B3}" srcId="{08502F7B-BA6A-403A-AD84-FC871D23AD99}" destId="{B2C6C46D-4656-48DA-94CA-559B596FCFA9}" srcOrd="1" destOrd="0" parTransId="{5B0B4C3E-D7B0-415A-BC91-2E55977A4FA9}" sibTransId="{F9211721-B1E9-44FC-92A8-44F42D13469C}"/>
    <dgm:cxn modelId="{2F48CB18-9D4F-4B12-A0AD-77CBC9E9D5B9}" type="presOf" srcId="{8807162C-92D5-49F1-94D0-D7112FCFF0D8}" destId="{D2AE39D9-72B3-4F58-BD75-4775359FDFE3}" srcOrd="0" destOrd="3" presId="urn:microsoft.com/office/officeart/2005/8/layout/hList1"/>
    <dgm:cxn modelId="{9FBD0C1C-E6B7-4C18-BFE8-84CCC44859CD}" type="presOf" srcId="{9F206DF1-6B19-42D0-B0D2-AF7CB8FBA5D1}" destId="{B80FC028-E918-4813-9456-4566AF58E502}" srcOrd="0" destOrd="3" presId="urn:microsoft.com/office/officeart/2005/8/layout/hList1"/>
    <dgm:cxn modelId="{0DEC9226-D5B4-4EE2-99B0-D858D62E4C0E}" srcId="{08502F7B-BA6A-403A-AD84-FC871D23AD99}" destId="{54B46FF1-4426-4C23-AD85-91C090EACEBB}" srcOrd="5" destOrd="0" parTransId="{277C4560-87B9-4416-8EAF-D9FD7ED94CBD}" sibTransId="{688D51D8-EAE5-4A30-BD19-FC4BD1CA6F29}"/>
    <dgm:cxn modelId="{2E90F828-8B18-4D6D-8C18-86FDBCDEBF09}" type="presOf" srcId="{806688EA-9229-4A53-93C1-5464905F2D54}" destId="{5C9467BD-405B-42A9-85E9-3FACE5920AA0}" srcOrd="0" destOrd="5" presId="urn:microsoft.com/office/officeart/2005/8/layout/hList1"/>
    <dgm:cxn modelId="{08182F2C-0D5B-4719-BBCA-EDDC8568F843}" srcId="{A7CB9CE5-1C23-4477-8AE7-F51229B1FEC5}" destId="{7998F25E-3D57-4C05-9FE2-421018F812D6}" srcOrd="1" destOrd="0" parTransId="{18D87F60-4C30-4598-8868-9A19F2140A9D}" sibTransId="{CC40B4CF-7901-4FA4-AD21-77EDD5BE1012}"/>
    <dgm:cxn modelId="{CDB5712D-FAB1-4830-87BA-1EF9A7E08561}" srcId="{7998F25E-3D57-4C05-9FE2-421018F812D6}" destId="{E2E326C5-4819-4243-824B-34886888CB4A}" srcOrd="1" destOrd="0" parTransId="{652A7884-932F-483B-BD0C-32A25CCF51F8}" sibTransId="{0199BAD0-49D3-458E-ABB6-A5E6750658D9}"/>
    <dgm:cxn modelId="{AA2F1A30-85FC-48F8-923B-0CECDA733DD9}" srcId="{1C49E20B-7829-4497-8803-581BF08738D8}" destId="{879AEDE2-E1F4-4C82-A344-B82CCA531E9E}" srcOrd="1" destOrd="0" parTransId="{AF4A7258-ED08-4227-8D88-CE77B77EDB24}" sibTransId="{EFFB7138-4A63-4C65-8B93-56C393BE7F31}"/>
    <dgm:cxn modelId="{C7C02F44-5F30-422F-B0F3-329EB14B8D9E}" type="presOf" srcId="{54B46FF1-4426-4C23-AD85-91C090EACEBB}" destId="{D2AE39D9-72B3-4F58-BD75-4775359FDFE3}" srcOrd="0" destOrd="5" presId="urn:microsoft.com/office/officeart/2005/8/layout/hList1"/>
    <dgm:cxn modelId="{E1442849-B491-47AE-86D6-A416909B8FBF}" srcId="{08502F7B-BA6A-403A-AD84-FC871D23AD99}" destId="{9F20345B-EDBE-4499-9BC0-B62970978489}" srcOrd="2" destOrd="0" parTransId="{728E3FF3-8590-4F35-939B-CDE21F35D700}" sibTransId="{9ABE6AAE-C1C6-40D9-88D9-621A237CE394}"/>
    <dgm:cxn modelId="{0C875E4B-B8D8-44C0-B9B2-F1AC187A5925}" srcId="{1C49E20B-7829-4497-8803-581BF08738D8}" destId="{8716E263-6C1B-4CA8-B84D-1BBC1D0B06EC}" srcOrd="4" destOrd="0" parTransId="{41536D64-022C-4F4B-A626-BE87635E31E1}" sibTransId="{0FEF29F7-72BD-4017-A23B-2969094B1E60}"/>
    <dgm:cxn modelId="{A8BA7D4B-16BF-4DEA-81F4-3767F56107EB}" srcId="{08502F7B-BA6A-403A-AD84-FC871D23AD99}" destId="{8807162C-92D5-49F1-94D0-D7112FCFF0D8}" srcOrd="3" destOrd="0" parTransId="{95836F78-2E73-4304-B209-D7C067BFAA8B}" sibTransId="{71C24A1E-7902-477E-8FB6-DAFD7B070C1A}"/>
    <dgm:cxn modelId="{CF7F6B6D-CDBB-4F55-AF4A-ED30B9B3FE29}" srcId="{08502F7B-BA6A-403A-AD84-FC871D23AD99}" destId="{3BB483F7-F61E-4071-94A9-B0D3DCA62C67}" srcOrd="0" destOrd="0" parTransId="{EECBEBC7-1C53-402C-8321-F9741FCAF14B}" sibTransId="{8FFE44A1-D7C5-4DF3-94F1-85F4BA84E451}"/>
    <dgm:cxn modelId="{3D4EDC70-654A-448B-B647-E1FEF78F1662}" type="presOf" srcId="{5D868F78-2F9E-4A67-811C-0AC19F808C4C}" destId="{5C9467BD-405B-42A9-85E9-3FACE5920AA0}" srcOrd="0" destOrd="2" presId="urn:microsoft.com/office/officeart/2005/8/layout/hList1"/>
    <dgm:cxn modelId="{6F951476-B57B-40AD-BD4E-8B6931BBB671}" srcId="{7998F25E-3D57-4C05-9FE2-421018F812D6}" destId="{E8167D26-5B45-4970-A720-135BB6486595}" srcOrd="3" destOrd="0" parTransId="{25A637B1-D7B3-477C-BED6-404B35754E71}" sibTransId="{94D4F44C-1F3F-4FAC-99DF-6B37E8AC5BEF}"/>
    <dgm:cxn modelId="{D6506979-CB3F-4290-B4F8-753584330AFE}" type="presOf" srcId="{9F20345B-EDBE-4499-9BC0-B62970978489}" destId="{D2AE39D9-72B3-4F58-BD75-4775359FDFE3}" srcOrd="0" destOrd="2" presId="urn:microsoft.com/office/officeart/2005/8/layout/hList1"/>
    <dgm:cxn modelId="{2DE2DA59-A08A-4E97-BC17-1580B30EC04C}" type="presOf" srcId="{1C49E20B-7829-4497-8803-581BF08738D8}" destId="{918D786B-10CF-48D2-B62B-4A27FACE1B7A}" srcOrd="0" destOrd="0" presId="urn:microsoft.com/office/officeart/2005/8/layout/hList1"/>
    <dgm:cxn modelId="{347CC17D-7A03-4A9D-ABF5-DD79F6B11B01}" type="presOf" srcId="{0618C5F2-27BB-4CF1-9B53-4981FE2DCC91}" destId="{D2AE39D9-72B3-4F58-BD75-4775359FDFE3}" srcOrd="0" destOrd="4" presId="urn:microsoft.com/office/officeart/2005/8/layout/hList1"/>
    <dgm:cxn modelId="{CEAEB781-CDAD-4FB7-9244-3CEAED1464AB}" type="presOf" srcId="{57F2A80D-084D-4D6D-AA35-D985731EE637}" destId="{5C9467BD-405B-42A9-85E9-3FACE5920AA0}" srcOrd="0" destOrd="4" presId="urn:microsoft.com/office/officeart/2005/8/layout/hList1"/>
    <dgm:cxn modelId="{15360583-CD79-4C64-A469-B09A769A74EE}" type="presOf" srcId="{7998F25E-3D57-4C05-9FE2-421018F812D6}" destId="{06523E74-0C39-4B8D-BA11-A5D70374B0BE}" srcOrd="0" destOrd="0" presId="urn:microsoft.com/office/officeart/2005/8/layout/hList1"/>
    <dgm:cxn modelId="{AA214B93-36E2-4E40-A1F3-37D37019DD27}" srcId="{7998F25E-3D57-4C05-9FE2-421018F812D6}" destId="{0F59CE62-661F-4E6E-A0AF-27C42ADCAC4A}" srcOrd="0" destOrd="0" parTransId="{7183553C-98A4-4048-8394-9A631EDFC669}" sibTransId="{E9B8E462-C684-4CBB-9D00-EC191397D612}"/>
    <dgm:cxn modelId="{B8714894-BDD1-442A-B33F-159FCB52CAA9}" type="presOf" srcId="{3BB483F7-F61E-4071-94A9-B0D3DCA62C67}" destId="{D2AE39D9-72B3-4F58-BD75-4775359FDFE3}" srcOrd="0" destOrd="0" presId="urn:microsoft.com/office/officeart/2005/8/layout/hList1"/>
    <dgm:cxn modelId="{44AA9DA2-7365-4D8A-9188-A4C79451729F}" type="presOf" srcId="{1A6E1472-C803-4A21-A121-D20902D70256}" destId="{B80FC028-E918-4813-9456-4566AF58E502}" srcOrd="0" destOrd="0" presId="urn:microsoft.com/office/officeart/2005/8/layout/hList1"/>
    <dgm:cxn modelId="{6AF0BEA4-517B-4AE2-92C6-04435293B96D}" srcId="{1C49E20B-7829-4497-8803-581BF08738D8}" destId="{BB667006-86B5-4BCF-A46E-B535E2F17586}" srcOrd="2" destOrd="0" parTransId="{DA9DD09A-3B5C-4FB1-A9D7-2250119DEAC2}" sibTransId="{886ECC29-7FB2-4B0D-88A3-B9EA7A436621}"/>
    <dgm:cxn modelId="{859302B2-0C34-443F-BAF3-B1D51A8E243F}" type="presOf" srcId="{BB667006-86B5-4BCF-A46E-B535E2F17586}" destId="{B80FC028-E918-4813-9456-4566AF58E502}" srcOrd="0" destOrd="2" presId="urn:microsoft.com/office/officeart/2005/8/layout/hList1"/>
    <dgm:cxn modelId="{7BF5ADB4-CC13-405E-B7FA-C7E7A128D336}" srcId="{A7CB9CE5-1C23-4477-8AE7-F51229B1FEC5}" destId="{08502F7B-BA6A-403A-AD84-FC871D23AD99}" srcOrd="2" destOrd="0" parTransId="{E5FEB083-093D-488F-A645-B73D951DB85E}" sibTransId="{F08B2734-ADE4-4E32-840C-784EC12E6392}"/>
    <dgm:cxn modelId="{5C919AB6-5222-4342-A83C-0A8588C62CF9}" srcId="{A7CB9CE5-1C23-4477-8AE7-F51229B1FEC5}" destId="{1C49E20B-7829-4497-8803-581BF08738D8}" srcOrd="0" destOrd="0" parTransId="{C8DDA3ED-BAF7-4980-90F6-90519D3CB97D}" sibTransId="{A6FA6A84-99AC-4D86-A4DD-A47979CB830F}"/>
    <dgm:cxn modelId="{B82824B7-2BBC-4795-BC6A-46780788C2D8}" type="presOf" srcId="{0F59CE62-661F-4E6E-A0AF-27C42ADCAC4A}" destId="{5C9467BD-405B-42A9-85E9-3FACE5920AA0}" srcOrd="0" destOrd="0" presId="urn:microsoft.com/office/officeart/2005/8/layout/hList1"/>
    <dgm:cxn modelId="{5DC8B7BA-BBC6-4A4D-8BB5-C1064DD6ADB8}" srcId="{7998F25E-3D57-4C05-9FE2-421018F812D6}" destId="{57F2A80D-084D-4D6D-AA35-D985731EE637}" srcOrd="4" destOrd="0" parTransId="{00012CE1-04DD-466A-95FD-85CB8890C1D5}" sibTransId="{4A562401-601D-4B8A-9361-6677CE769AE5}"/>
    <dgm:cxn modelId="{F222EEBB-4603-46C2-B1FA-5B8540592332}" type="presOf" srcId="{B2C6C46D-4656-48DA-94CA-559B596FCFA9}" destId="{D2AE39D9-72B3-4F58-BD75-4775359FDFE3}" srcOrd="0" destOrd="1" presId="urn:microsoft.com/office/officeart/2005/8/layout/hList1"/>
    <dgm:cxn modelId="{20E817BE-5E3B-49B5-BAA3-FFF514B2A61D}" srcId="{08502F7B-BA6A-403A-AD84-FC871D23AD99}" destId="{0618C5F2-27BB-4CF1-9B53-4981FE2DCC91}" srcOrd="4" destOrd="0" parTransId="{EC020DDC-CC6C-41C3-9A83-F3D5E43F42E6}" sibTransId="{3CC56A75-FA10-46DE-AF9B-078F4667089C}"/>
    <dgm:cxn modelId="{C3C3C7C9-493F-43D9-BD6C-3A143A40C499}" type="presOf" srcId="{8716E263-6C1B-4CA8-B84D-1BBC1D0B06EC}" destId="{B80FC028-E918-4813-9456-4566AF58E502}" srcOrd="0" destOrd="4" presId="urn:microsoft.com/office/officeart/2005/8/layout/hList1"/>
    <dgm:cxn modelId="{8D0CD0CC-771B-4A80-99ED-CD678475C1FA}" srcId="{7998F25E-3D57-4C05-9FE2-421018F812D6}" destId="{5D868F78-2F9E-4A67-811C-0AC19F808C4C}" srcOrd="2" destOrd="0" parTransId="{C4275DAF-F3A0-4585-8282-2D304E59FA23}" sibTransId="{540B1D8A-907B-46A0-9DAA-2EB7A73B3E85}"/>
    <dgm:cxn modelId="{6B4DA6E1-7D84-4C3B-9E6C-B2C3A5AFF855}" type="presOf" srcId="{08502F7B-BA6A-403A-AD84-FC871D23AD99}" destId="{C56E61D0-FDE8-46A3-B4E2-249A3A33D7E0}" srcOrd="0" destOrd="0" presId="urn:microsoft.com/office/officeart/2005/8/layout/hList1"/>
    <dgm:cxn modelId="{25CA74E5-88A2-4331-BAF1-CBD3B436EC43}" srcId="{7998F25E-3D57-4C05-9FE2-421018F812D6}" destId="{806688EA-9229-4A53-93C1-5464905F2D54}" srcOrd="5" destOrd="0" parTransId="{57AA6C77-D51C-4B5B-999D-14C4F0FC0B84}" sibTransId="{16A385E6-7F99-492B-A96B-E63AF3E72350}"/>
    <dgm:cxn modelId="{CCDEA9E7-89D5-447F-AD44-67DCEB3E0C17}" type="presOf" srcId="{879AEDE2-E1F4-4C82-A344-B82CCA531E9E}" destId="{B80FC028-E918-4813-9456-4566AF58E502}" srcOrd="0" destOrd="1" presId="urn:microsoft.com/office/officeart/2005/8/layout/hList1"/>
    <dgm:cxn modelId="{904114EE-BDAF-4D06-A41A-BF3C52D64278}" srcId="{1C49E20B-7829-4497-8803-581BF08738D8}" destId="{1A6E1472-C803-4A21-A121-D20902D70256}" srcOrd="0" destOrd="0" parTransId="{2E801BA3-6156-4E75-8EE6-D35C029ECC4B}" sibTransId="{1003A93A-812A-45E9-A290-AAA9D8FAA9AC}"/>
    <dgm:cxn modelId="{137836EF-717B-4562-9D1A-421F1084D6C8}" type="presOf" srcId="{E8167D26-5B45-4970-A720-135BB6486595}" destId="{5C9467BD-405B-42A9-85E9-3FACE5920AA0}" srcOrd="0" destOrd="3" presId="urn:microsoft.com/office/officeart/2005/8/layout/hList1"/>
    <dgm:cxn modelId="{F35837F1-E6AD-4A11-A133-FD77A733F5A3}" type="presOf" srcId="{A7CB9CE5-1C23-4477-8AE7-F51229B1FEC5}" destId="{3D2C810E-0AEE-4E91-A442-82D97ADDC576}" srcOrd="0" destOrd="0" presId="urn:microsoft.com/office/officeart/2005/8/layout/hList1"/>
    <dgm:cxn modelId="{5C2AF2F1-A72D-43F3-B8E5-08441EF8CE95}" type="presOf" srcId="{E2E326C5-4819-4243-824B-34886888CB4A}" destId="{5C9467BD-405B-42A9-85E9-3FACE5920AA0}" srcOrd="0" destOrd="1" presId="urn:microsoft.com/office/officeart/2005/8/layout/hList1"/>
    <dgm:cxn modelId="{CFAC6CFE-7C31-452B-9BF5-9271909D57B5}" srcId="{1C49E20B-7829-4497-8803-581BF08738D8}" destId="{9F206DF1-6B19-42D0-B0D2-AF7CB8FBA5D1}" srcOrd="3" destOrd="0" parTransId="{39E2611B-0DE8-4C38-A01C-9C4C9A895140}" sibTransId="{194829E8-FC18-478D-B4F1-9EBB7D4A003E}"/>
    <dgm:cxn modelId="{7D535E08-F258-458E-BCA4-67F017408DBD}" type="presParOf" srcId="{3D2C810E-0AEE-4E91-A442-82D97ADDC576}" destId="{B5E40E05-6C28-4DD0-964C-657EFDC95AAE}" srcOrd="0" destOrd="0" presId="urn:microsoft.com/office/officeart/2005/8/layout/hList1"/>
    <dgm:cxn modelId="{2E56A27A-08FF-4979-83C0-C14EB6332CE0}" type="presParOf" srcId="{B5E40E05-6C28-4DD0-964C-657EFDC95AAE}" destId="{918D786B-10CF-48D2-B62B-4A27FACE1B7A}" srcOrd="0" destOrd="0" presId="urn:microsoft.com/office/officeart/2005/8/layout/hList1"/>
    <dgm:cxn modelId="{761C96DD-68F0-45CA-80F3-24F00F2F3BA1}" type="presParOf" srcId="{B5E40E05-6C28-4DD0-964C-657EFDC95AAE}" destId="{B80FC028-E918-4813-9456-4566AF58E502}" srcOrd="1" destOrd="0" presId="urn:microsoft.com/office/officeart/2005/8/layout/hList1"/>
    <dgm:cxn modelId="{4D68BAD5-FC52-4B63-87CC-516A17FD8973}" type="presParOf" srcId="{3D2C810E-0AEE-4E91-A442-82D97ADDC576}" destId="{82A3C0D7-B0F1-44D1-B9DA-537D0D6D1BF7}" srcOrd="1" destOrd="0" presId="urn:microsoft.com/office/officeart/2005/8/layout/hList1"/>
    <dgm:cxn modelId="{499ECC23-B32B-42C7-B8BC-C35F400752DD}" type="presParOf" srcId="{3D2C810E-0AEE-4E91-A442-82D97ADDC576}" destId="{CBEAA947-480B-445B-A323-ED0A00EFEAAE}" srcOrd="2" destOrd="0" presId="urn:microsoft.com/office/officeart/2005/8/layout/hList1"/>
    <dgm:cxn modelId="{7A061FBD-34B8-44E0-A754-A90AB28835A4}" type="presParOf" srcId="{CBEAA947-480B-445B-A323-ED0A00EFEAAE}" destId="{06523E74-0C39-4B8D-BA11-A5D70374B0BE}" srcOrd="0" destOrd="0" presId="urn:microsoft.com/office/officeart/2005/8/layout/hList1"/>
    <dgm:cxn modelId="{DA1FA776-AC63-4CC0-B50A-535097440199}" type="presParOf" srcId="{CBEAA947-480B-445B-A323-ED0A00EFEAAE}" destId="{5C9467BD-405B-42A9-85E9-3FACE5920AA0}" srcOrd="1" destOrd="0" presId="urn:microsoft.com/office/officeart/2005/8/layout/hList1"/>
    <dgm:cxn modelId="{80D3A6F0-FC29-49B6-860B-8F0624CE899D}" type="presParOf" srcId="{3D2C810E-0AEE-4E91-A442-82D97ADDC576}" destId="{CB880D04-6A1A-41A3-8EDD-EF95A91909CB}" srcOrd="3" destOrd="0" presId="urn:microsoft.com/office/officeart/2005/8/layout/hList1"/>
    <dgm:cxn modelId="{092FF16A-CF32-4D70-82BE-97A7215B34D3}" type="presParOf" srcId="{3D2C810E-0AEE-4E91-A442-82D97ADDC576}" destId="{F0E5DCF1-AD4E-4762-88DE-F7F7FA6C857C}" srcOrd="4" destOrd="0" presId="urn:microsoft.com/office/officeart/2005/8/layout/hList1"/>
    <dgm:cxn modelId="{FC2D23F8-1475-44C8-89B0-85CD2740603B}" type="presParOf" srcId="{F0E5DCF1-AD4E-4762-88DE-F7F7FA6C857C}" destId="{C56E61D0-FDE8-46A3-B4E2-249A3A33D7E0}" srcOrd="0" destOrd="0" presId="urn:microsoft.com/office/officeart/2005/8/layout/hList1"/>
    <dgm:cxn modelId="{D1EFCD93-06BC-4C84-AAB6-08C8AA3CC0E3}" type="presParOf" srcId="{F0E5DCF1-AD4E-4762-88DE-F7F7FA6C857C}" destId="{D2AE39D9-72B3-4F58-BD75-4775359FDF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30C2-06A3-43E4-9E82-2738DC45607C}">
      <dsp:nvSpPr>
        <dsp:cNvPr id="0" name=""/>
        <dsp:cNvSpPr/>
      </dsp:nvSpPr>
      <dsp:spPr>
        <a:xfrm rot="16200000">
          <a:off x="-142411" y="143700"/>
          <a:ext cx="3636963" cy="334956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2315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Preoperative assessment and optimization</a:t>
          </a:r>
        </a:p>
      </dsp:txBody>
      <dsp:txXfrm rot="5400000">
        <a:off x="1290" y="727392"/>
        <a:ext cx="3349562" cy="2182177"/>
      </dsp:txXfrm>
    </dsp:sp>
    <dsp:sp modelId="{16A25516-9359-439D-B8DD-7EF4C985D436}">
      <dsp:nvSpPr>
        <dsp:cNvPr id="0" name=""/>
        <dsp:cNvSpPr/>
      </dsp:nvSpPr>
      <dsp:spPr>
        <a:xfrm rot="16200000">
          <a:off x="3458368" y="143700"/>
          <a:ext cx="3636963" cy="3349562"/>
        </a:xfrm>
        <a:prstGeom prst="flowChartManualOperation">
          <a:avLst/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2315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Intraoperative care</a:t>
          </a:r>
        </a:p>
      </dsp:txBody>
      <dsp:txXfrm rot="5400000">
        <a:off x="3602069" y="727392"/>
        <a:ext cx="3349562" cy="2182177"/>
      </dsp:txXfrm>
    </dsp:sp>
    <dsp:sp modelId="{4C16427A-8135-408E-B647-647A720ABC52}">
      <dsp:nvSpPr>
        <dsp:cNvPr id="0" name=""/>
        <dsp:cNvSpPr/>
      </dsp:nvSpPr>
      <dsp:spPr>
        <a:xfrm rot="16200000">
          <a:off x="7059148" y="143700"/>
          <a:ext cx="3636963" cy="3349562"/>
        </a:xfrm>
        <a:prstGeom prst="flowChartManualOperation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2315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Postoperative care</a:t>
          </a:r>
        </a:p>
      </dsp:txBody>
      <dsp:txXfrm rot="5400000">
        <a:off x="7202849" y="727392"/>
        <a:ext cx="3349562" cy="2182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51848-C379-4DA6-8B8B-AFF580C8E714}">
      <dsp:nvSpPr>
        <dsp:cNvPr id="0" name=""/>
        <dsp:cNvSpPr/>
      </dsp:nvSpPr>
      <dsp:spPr>
        <a:xfrm>
          <a:off x="7525" y="143490"/>
          <a:ext cx="5551651" cy="777600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Advantages:</a:t>
          </a:r>
        </a:p>
      </dsp:txBody>
      <dsp:txXfrm>
        <a:off x="7525" y="143490"/>
        <a:ext cx="5551651" cy="777600"/>
      </dsp:txXfrm>
    </dsp:sp>
    <dsp:sp modelId="{71646399-8EAC-4261-AAA8-9DFE910A51CB}">
      <dsp:nvSpPr>
        <dsp:cNvPr id="0" name=""/>
        <dsp:cNvSpPr/>
      </dsp:nvSpPr>
      <dsp:spPr>
        <a:xfrm>
          <a:off x="7747" y="921090"/>
          <a:ext cx="5551207" cy="40273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↓ cancellations on day of surgery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↓ tests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↓ hospital stay and costs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↓anxiety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Better counselling</a:t>
          </a:r>
        </a:p>
      </dsp:txBody>
      <dsp:txXfrm>
        <a:off x="7747" y="921090"/>
        <a:ext cx="5551207" cy="4027372"/>
      </dsp:txXfrm>
    </dsp:sp>
    <dsp:sp modelId="{5D791009-428A-4796-BB63-BAFA1AEFA953}">
      <dsp:nvSpPr>
        <dsp:cNvPr id="0" name=""/>
        <dsp:cNvSpPr/>
      </dsp:nvSpPr>
      <dsp:spPr>
        <a:xfrm>
          <a:off x="6077010" y="143490"/>
          <a:ext cx="5551651" cy="777600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Goals:</a:t>
          </a:r>
        </a:p>
      </dsp:txBody>
      <dsp:txXfrm>
        <a:off x="6077010" y="143490"/>
        <a:ext cx="5551651" cy="777600"/>
      </dsp:txXfrm>
    </dsp:sp>
    <dsp:sp modelId="{674A105A-856D-4E93-852D-404CBD486BFA}">
      <dsp:nvSpPr>
        <dsp:cNvPr id="0" name=""/>
        <dsp:cNvSpPr/>
      </dsp:nvSpPr>
      <dsp:spPr>
        <a:xfrm>
          <a:off x="6344471" y="921090"/>
          <a:ext cx="5016730" cy="40273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Optimization of surgical &amp; co-morbid conditions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Detection of diseases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Perioperative risk estimation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Consent &amp; counselling</a:t>
          </a:r>
        </a:p>
      </dsp:txBody>
      <dsp:txXfrm>
        <a:off x="6344471" y="921090"/>
        <a:ext cx="5016730" cy="4027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89FC-47C5-4807-A94D-2FCC0526A624}">
      <dsp:nvSpPr>
        <dsp:cNvPr id="0" name=""/>
        <dsp:cNvSpPr/>
      </dsp:nvSpPr>
      <dsp:spPr>
        <a:xfrm>
          <a:off x="140919" y="-165559"/>
          <a:ext cx="3171316" cy="873989"/>
        </a:xfrm>
        <a:prstGeom prst="rect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Induction </a:t>
          </a:r>
        </a:p>
      </dsp:txBody>
      <dsp:txXfrm>
        <a:off x="140919" y="-165559"/>
        <a:ext cx="3171316" cy="873989"/>
      </dsp:txXfrm>
    </dsp:sp>
    <dsp:sp modelId="{CF4C7621-35F8-4C40-B541-F57AE5567380}">
      <dsp:nvSpPr>
        <dsp:cNvPr id="0" name=""/>
        <dsp:cNvSpPr/>
      </dsp:nvSpPr>
      <dsp:spPr>
        <a:xfrm>
          <a:off x="10165" y="708430"/>
          <a:ext cx="3432823" cy="445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Propofol: most commonly used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Ketamine: patients with shock/hypotension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Thiopentone: rarely used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Additional: fentanyl, muscle relaxant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Airway: ETT/SGA</a:t>
          </a:r>
        </a:p>
      </dsp:txBody>
      <dsp:txXfrm>
        <a:off x="10165" y="708430"/>
        <a:ext cx="3432823" cy="4451517"/>
      </dsp:txXfrm>
    </dsp:sp>
    <dsp:sp modelId="{42129199-37CC-4570-9A64-B7695CF18DF8}">
      <dsp:nvSpPr>
        <dsp:cNvPr id="0" name=""/>
        <dsp:cNvSpPr/>
      </dsp:nvSpPr>
      <dsp:spPr>
        <a:xfrm>
          <a:off x="4250654" y="-165559"/>
          <a:ext cx="3171316" cy="873989"/>
        </a:xfrm>
        <a:prstGeom prst="rect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Maintenance</a:t>
          </a:r>
        </a:p>
      </dsp:txBody>
      <dsp:txXfrm>
        <a:off x="4250654" y="-165559"/>
        <a:ext cx="3171316" cy="873989"/>
      </dsp:txXfrm>
    </dsp:sp>
    <dsp:sp modelId="{68D460BA-340E-4A38-86D5-512D886DE2EE}">
      <dsp:nvSpPr>
        <dsp:cNvPr id="0" name=""/>
        <dsp:cNvSpPr/>
      </dsp:nvSpPr>
      <dsp:spPr>
        <a:xfrm>
          <a:off x="3886539" y="708430"/>
          <a:ext cx="3899545" cy="445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Inhalational agents: sevoflurane/isoflurane, N2O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MR: vecuronium, atracurium, rocuronium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± Midazolam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Analgesic: additional fentanyl, PCM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Optional: dexmedetomidine, propofol infusion</a:t>
          </a:r>
        </a:p>
      </dsp:txBody>
      <dsp:txXfrm>
        <a:off x="3886539" y="708430"/>
        <a:ext cx="3899545" cy="4451517"/>
      </dsp:txXfrm>
    </dsp:sp>
    <dsp:sp modelId="{D70F083C-1533-4150-B202-49E02E8BDC24}">
      <dsp:nvSpPr>
        <dsp:cNvPr id="0" name=""/>
        <dsp:cNvSpPr/>
      </dsp:nvSpPr>
      <dsp:spPr>
        <a:xfrm>
          <a:off x="8328723" y="-165559"/>
          <a:ext cx="3171316" cy="873989"/>
        </a:xfrm>
        <a:prstGeom prst="rect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Recovery/emergence</a:t>
          </a:r>
        </a:p>
      </dsp:txBody>
      <dsp:txXfrm>
        <a:off x="8328723" y="-165559"/>
        <a:ext cx="3171316" cy="873989"/>
      </dsp:txXfrm>
    </dsp:sp>
    <dsp:sp modelId="{180680FD-E649-4864-9FBC-F0A5D227717A}">
      <dsp:nvSpPr>
        <dsp:cNvPr id="0" name=""/>
        <dsp:cNvSpPr/>
      </dsp:nvSpPr>
      <dsp:spPr>
        <a:xfrm>
          <a:off x="8229636" y="708430"/>
          <a:ext cx="3369491" cy="445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Stop inhalational agents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Muscle relaxant reversal: Neostigmine + glycopyrrolate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8229636" y="708430"/>
        <a:ext cx="3369491" cy="4451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8BCE-7682-4569-9924-20A1F990CFB7}">
      <dsp:nvSpPr>
        <dsp:cNvPr id="0" name=""/>
        <dsp:cNvSpPr/>
      </dsp:nvSpPr>
      <dsp:spPr>
        <a:xfrm rot="16200000">
          <a:off x="-1559460" y="2405106"/>
          <a:ext cx="3615107" cy="54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3583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Circulation: </a:t>
          </a:r>
        </a:p>
      </dsp:txBody>
      <dsp:txXfrm>
        <a:off x="-1559460" y="2405106"/>
        <a:ext cx="3615107" cy="548314"/>
      </dsp:txXfrm>
    </dsp:sp>
    <dsp:sp modelId="{F1276FBC-E582-4DFE-ABB6-CAA73D181E61}">
      <dsp:nvSpPr>
        <dsp:cNvPr id="0" name=""/>
        <dsp:cNvSpPr/>
      </dsp:nvSpPr>
      <dsp:spPr>
        <a:xfrm>
          <a:off x="522250" y="871710"/>
          <a:ext cx="2731189" cy="361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8358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ECG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Blood pressure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Pulse rate: pulse oximeter</a:t>
          </a:r>
        </a:p>
      </dsp:txBody>
      <dsp:txXfrm>
        <a:off x="522250" y="871710"/>
        <a:ext cx="2731189" cy="3615107"/>
      </dsp:txXfrm>
    </dsp:sp>
    <dsp:sp modelId="{E7DFBE24-FB13-4CA0-8075-96D539556131}">
      <dsp:nvSpPr>
        <dsp:cNvPr id="0" name=""/>
        <dsp:cNvSpPr/>
      </dsp:nvSpPr>
      <dsp:spPr>
        <a:xfrm>
          <a:off x="-26064" y="147935"/>
          <a:ext cx="1096629" cy="10966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14DCF-4A62-4F5A-B542-76CC4CA95885}">
      <dsp:nvSpPr>
        <dsp:cNvPr id="0" name=""/>
        <dsp:cNvSpPr/>
      </dsp:nvSpPr>
      <dsp:spPr>
        <a:xfrm rot="16200000">
          <a:off x="2799432" y="2051309"/>
          <a:ext cx="3615107" cy="125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3583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Respiration &amp; oxygenation:</a:t>
          </a:r>
        </a:p>
      </dsp:txBody>
      <dsp:txXfrm>
        <a:off x="2799432" y="2051309"/>
        <a:ext cx="3615107" cy="1255909"/>
      </dsp:txXfrm>
    </dsp:sp>
    <dsp:sp modelId="{09903744-07A7-4AB3-879E-74A33B6709F3}">
      <dsp:nvSpPr>
        <dsp:cNvPr id="0" name=""/>
        <dsp:cNvSpPr/>
      </dsp:nvSpPr>
      <dsp:spPr>
        <a:xfrm>
          <a:off x="4881143" y="871710"/>
          <a:ext cx="2731189" cy="361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8358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EtCO2 graph- not needed for RA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SPO2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Chest movement/tidal volume</a:t>
          </a:r>
        </a:p>
      </dsp:txBody>
      <dsp:txXfrm>
        <a:off x="4881143" y="871710"/>
        <a:ext cx="2731189" cy="3615107"/>
      </dsp:txXfrm>
    </dsp:sp>
    <dsp:sp modelId="{95DA27BE-8329-4027-B721-8C99262ECC8F}">
      <dsp:nvSpPr>
        <dsp:cNvPr id="0" name=""/>
        <dsp:cNvSpPr/>
      </dsp:nvSpPr>
      <dsp:spPr>
        <a:xfrm>
          <a:off x="4332829" y="147935"/>
          <a:ext cx="1096629" cy="109662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7266F-07A5-40B5-B2C1-095D6987DCAC}">
      <dsp:nvSpPr>
        <dsp:cNvPr id="0" name=""/>
        <dsp:cNvSpPr/>
      </dsp:nvSpPr>
      <dsp:spPr>
        <a:xfrm rot="16200000">
          <a:off x="6804529" y="2405106"/>
          <a:ext cx="3615107" cy="54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3583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Optional:</a:t>
          </a:r>
        </a:p>
      </dsp:txBody>
      <dsp:txXfrm>
        <a:off x="6804529" y="2405106"/>
        <a:ext cx="3615107" cy="548314"/>
      </dsp:txXfrm>
    </dsp:sp>
    <dsp:sp modelId="{0B7F9BCE-83FA-4447-8035-6EE871D3D6AA}">
      <dsp:nvSpPr>
        <dsp:cNvPr id="0" name=""/>
        <dsp:cNvSpPr/>
      </dsp:nvSpPr>
      <dsp:spPr>
        <a:xfrm>
          <a:off x="8886240" y="871710"/>
          <a:ext cx="2731189" cy="361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8358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Temperature: if changes in temperature are expected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Urine output</a:t>
          </a:r>
        </a:p>
      </dsp:txBody>
      <dsp:txXfrm>
        <a:off x="8886240" y="871710"/>
        <a:ext cx="2731189" cy="3615107"/>
      </dsp:txXfrm>
    </dsp:sp>
    <dsp:sp modelId="{6ABD02FD-1F09-449D-A0FF-0C3850B5F733}">
      <dsp:nvSpPr>
        <dsp:cNvPr id="0" name=""/>
        <dsp:cNvSpPr/>
      </dsp:nvSpPr>
      <dsp:spPr>
        <a:xfrm>
          <a:off x="8337925" y="147935"/>
          <a:ext cx="1096629" cy="10966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8000" r="-3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D786B-10CF-48D2-B62B-4A27FACE1B7A}">
      <dsp:nvSpPr>
        <dsp:cNvPr id="0" name=""/>
        <dsp:cNvSpPr/>
      </dsp:nvSpPr>
      <dsp:spPr>
        <a:xfrm>
          <a:off x="204939" y="89239"/>
          <a:ext cx="3158767" cy="1049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1"/>
              </a:solidFill>
            </a:rPr>
            <a:t>Metabolic factors</a:t>
          </a:r>
        </a:p>
      </dsp:txBody>
      <dsp:txXfrm>
        <a:off x="204939" y="89239"/>
        <a:ext cx="3158767" cy="1049353"/>
      </dsp:txXfrm>
    </dsp:sp>
    <dsp:sp modelId="{B80FC028-E918-4813-9456-4566AF58E502}">
      <dsp:nvSpPr>
        <dsp:cNvPr id="0" name=""/>
        <dsp:cNvSpPr/>
      </dsp:nvSpPr>
      <dsp:spPr>
        <a:xfrm>
          <a:off x="6047" y="1138592"/>
          <a:ext cx="3556551" cy="3821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↓↑ Glucose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↓↑ Temp.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↓↑Na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↓↑Thyroid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Resp. acidosis</a:t>
          </a:r>
        </a:p>
      </dsp:txBody>
      <dsp:txXfrm>
        <a:off x="6047" y="1138592"/>
        <a:ext cx="3556551" cy="3821725"/>
      </dsp:txXfrm>
    </dsp:sp>
    <dsp:sp modelId="{06523E74-0C39-4B8D-BA11-A5D70374B0BE}">
      <dsp:nvSpPr>
        <dsp:cNvPr id="0" name=""/>
        <dsp:cNvSpPr/>
      </dsp:nvSpPr>
      <dsp:spPr>
        <a:xfrm>
          <a:off x="4089986" y="89239"/>
          <a:ext cx="3158767" cy="1049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1"/>
              </a:solidFill>
            </a:rPr>
            <a:t>Drugs</a:t>
          </a:r>
        </a:p>
      </dsp:txBody>
      <dsp:txXfrm>
        <a:off x="4089986" y="89239"/>
        <a:ext cx="3158767" cy="1049353"/>
      </dsp:txXfrm>
    </dsp:sp>
    <dsp:sp modelId="{5C9467BD-405B-42A9-85E9-3FACE5920AA0}">
      <dsp:nvSpPr>
        <dsp:cNvPr id="0" name=""/>
        <dsp:cNvSpPr/>
      </dsp:nvSpPr>
      <dsp:spPr>
        <a:xfrm>
          <a:off x="4004826" y="1138592"/>
          <a:ext cx="3329088" cy="3821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↑dose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↓excretion: liver/renal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Age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Obesity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Pregnancy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Long duration</a:t>
          </a:r>
        </a:p>
      </dsp:txBody>
      <dsp:txXfrm>
        <a:off x="4004826" y="1138592"/>
        <a:ext cx="3329088" cy="3821725"/>
      </dsp:txXfrm>
    </dsp:sp>
    <dsp:sp modelId="{C56E61D0-FDE8-46A3-B4E2-249A3A33D7E0}">
      <dsp:nvSpPr>
        <dsp:cNvPr id="0" name=""/>
        <dsp:cNvSpPr/>
      </dsp:nvSpPr>
      <dsp:spPr>
        <a:xfrm>
          <a:off x="7931016" y="89239"/>
          <a:ext cx="3158767" cy="1049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1"/>
              </a:solidFill>
            </a:rPr>
            <a:t>Complications:</a:t>
          </a:r>
        </a:p>
      </dsp:txBody>
      <dsp:txXfrm>
        <a:off x="7931016" y="89239"/>
        <a:ext cx="3158767" cy="1049353"/>
      </dsp:txXfrm>
    </dsp:sp>
    <dsp:sp modelId="{D2AE39D9-72B3-4F58-BD75-4775359FDFE3}">
      <dsp:nvSpPr>
        <dsp:cNvPr id="0" name=""/>
        <dsp:cNvSpPr/>
      </dsp:nvSpPr>
      <dsp:spPr>
        <a:xfrm>
          <a:off x="7776142" y="1138592"/>
          <a:ext cx="3468516" cy="3821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Stroke/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CNS ischemia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Seizures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MI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Pul. Embolism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Fluid overload</a:t>
          </a:r>
        </a:p>
      </dsp:txBody>
      <dsp:txXfrm>
        <a:off x="7776142" y="1138592"/>
        <a:ext cx="3468516" cy="382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8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4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30482DF-AE8E-4A6F-AFDD-AB9031554A73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8E3C0D9-D70B-47EF-8B73-5F640143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8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20F8-0DEF-6869-A1B9-EDFCBE6B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333959"/>
          </a:xfrm>
        </p:spPr>
        <p:txBody>
          <a:bodyPr/>
          <a:lstStyle/>
          <a:p>
            <a:pPr algn="ctr"/>
            <a:r>
              <a:rPr lang="en-US" sz="6000" dirty="0"/>
              <a:t>Anesthesia And Perioperative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D9077-1171-5147-492F-665D096E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106" y="5011905"/>
            <a:ext cx="6230470" cy="1451648"/>
          </a:xfrm>
        </p:spPr>
        <p:txBody>
          <a:bodyPr>
            <a:normAutofit/>
          </a:bodyPr>
          <a:lstStyle/>
          <a:p>
            <a:r>
              <a:rPr lang="en-US" sz="5400" dirty="0"/>
              <a:t>Dr Rajesh Raman</a:t>
            </a:r>
          </a:p>
        </p:txBody>
      </p:sp>
    </p:spTree>
    <p:extLst>
      <p:ext uri="{BB962C8B-B14F-4D97-AF65-F5344CB8AC3E}">
        <p14:creationId xmlns:p14="http://schemas.microsoft.com/office/powerpoint/2010/main" val="390784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0C5A-67F2-D444-C05B-5464A586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1" y="3162114"/>
            <a:ext cx="10183906" cy="1325563"/>
          </a:xfrm>
        </p:spPr>
        <p:txBody>
          <a:bodyPr/>
          <a:lstStyle/>
          <a:p>
            <a:r>
              <a:rPr lang="en-US" sz="4400" dirty="0"/>
              <a:t>Antiplatelets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5313E-2F27-2F1F-C3AF-D3345E92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70" y="230605"/>
            <a:ext cx="8207479" cy="65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A092-8827-2FAE-7392-EB1ACA11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F19F6-ECF0-C304-87D3-4690CF2D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8" y="1825625"/>
            <a:ext cx="11743765" cy="4736540"/>
          </a:xfrm>
        </p:spPr>
        <p:txBody>
          <a:bodyPr>
            <a:normAutofit/>
          </a:bodyPr>
          <a:lstStyle/>
          <a:p>
            <a:r>
              <a:rPr lang="en-US" sz="2000" dirty="0"/>
              <a:t>NPO: 2 hours for clear fluids, at least 6 hours for solid food</a:t>
            </a:r>
          </a:p>
          <a:p>
            <a:r>
              <a:rPr lang="en-US" sz="2000" dirty="0"/>
              <a:t>Drugs: most are to be continued</a:t>
            </a:r>
          </a:p>
          <a:p>
            <a:r>
              <a:rPr lang="en-US" sz="2000" dirty="0"/>
              <a:t>Premedication: </a:t>
            </a:r>
          </a:p>
          <a:p>
            <a:pPr lvl="1"/>
            <a:r>
              <a:rPr lang="en-US" sz="1800" dirty="0"/>
              <a:t>Aspiration prophylaxis: only for patients at high risk of aspiration</a:t>
            </a:r>
          </a:p>
          <a:p>
            <a:pPr lvl="2"/>
            <a:r>
              <a:rPr lang="en-US" sz="1600" dirty="0"/>
              <a:t>Ranitidine, metoclopramide</a:t>
            </a:r>
          </a:p>
          <a:p>
            <a:pPr lvl="1"/>
            <a:r>
              <a:rPr lang="en-US" sz="1800" dirty="0"/>
              <a:t>Sedative medication</a:t>
            </a:r>
          </a:p>
          <a:p>
            <a:pPr lvl="2"/>
            <a:r>
              <a:rPr lang="en-US" sz="1600" dirty="0"/>
              <a:t>Midazolam: 1 hour before surgery- in anxious patients</a:t>
            </a:r>
          </a:p>
          <a:p>
            <a:pPr lvl="1"/>
            <a:r>
              <a:rPr lang="en-US" sz="1800" dirty="0"/>
              <a:t>Anti-sialagogues: not routinely used</a:t>
            </a:r>
          </a:p>
          <a:p>
            <a:r>
              <a:rPr lang="en-US" sz="2000" dirty="0"/>
              <a:t>Consent and counselling</a:t>
            </a:r>
          </a:p>
          <a:p>
            <a:pPr marL="0" indent="0">
              <a:buNone/>
            </a:pPr>
            <a:r>
              <a:rPr lang="en-US" sz="2000" u="sng" dirty="0">
                <a:solidFill>
                  <a:srgbClr val="FF0000"/>
                </a:solidFill>
              </a:rPr>
              <a:t>HAVE A PLAN FOR INTRAOPERATIVE AND POSTOPERATIVE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67830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FB7D17-6058-251F-BC74-1C0A06A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B6BA6-2A09-4EF6-27E7-067471C99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5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8453-EBAA-0801-0E3F-69DF9924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4118"/>
            <a:ext cx="10571998" cy="968188"/>
          </a:xfrm>
        </p:spPr>
        <p:txBody>
          <a:bodyPr/>
          <a:lstStyle/>
          <a:p>
            <a:r>
              <a:rPr lang="en-US" dirty="0"/>
              <a:t>General Anesthesia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543DB2-EE4D-CAF8-0575-616B7DB93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75718"/>
              </p:ext>
            </p:extLst>
          </p:nvPr>
        </p:nvGraphicFramePr>
        <p:xfrm>
          <a:off x="277907" y="1416425"/>
          <a:ext cx="11609294" cy="499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06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3A74-8BFF-C3BC-CD32-C93DDE53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Supraglottic airway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A32B-4AC0-506B-D52A-03ED241E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7466E-749D-AC76-0C66-929A64EA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63" y="2213296"/>
            <a:ext cx="5099495" cy="3575995"/>
          </a:xfrm>
          <a:prstGeom prst="rect">
            <a:avLst/>
          </a:prstGeom>
        </p:spPr>
      </p:pic>
      <p:pic>
        <p:nvPicPr>
          <p:cNvPr id="1026" name="Picture 2" descr="i-gel Single-use Supraglottic Airway | MidMeds">
            <a:extLst>
              <a:ext uri="{FF2B5EF4-FFF2-40B4-BE49-F238E27FC236}">
                <a16:creationId xmlns:a16="http://schemas.microsoft.com/office/drawing/2014/main" id="{2E0220D1-CF99-D3F6-14A5-4C9B0FF8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21" y="1931896"/>
            <a:ext cx="4245067" cy="42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9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C9DB-A483-C0D2-A89A-432906CA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960A-3EF2-1F1A-886E-0BD09258E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B0D10-60E4-3C0D-1D0C-D5EF6655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154" y="453648"/>
            <a:ext cx="4984339" cy="60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FCFAA8-25A7-BE7C-35B3-925FB062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25" y="447188"/>
            <a:ext cx="11215213" cy="1032576"/>
          </a:xfrm>
        </p:spPr>
        <p:txBody>
          <a:bodyPr/>
          <a:lstStyle/>
          <a:p>
            <a:r>
              <a:rPr lang="en-US" sz="4400" dirty="0"/>
              <a:t>Supraglottic airway devices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1F1E36-69C5-29F4-0547-C235E3121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3" y="2174874"/>
            <a:ext cx="5505615" cy="613153"/>
          </a:xfrm>
        </p:spPr>
        <p:txBody>
          <a:bodyPr/>
          <a:lstStyle/>
          <a:p>
            <a:r>
              <a:rPr lang="en-US" sz="2400" dirty="0"/>
              <a:t>Advantages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02FA2C-A047-ECB9-48AD-75880A8D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94" y="2751137"/>
            <a:ext cx="5505614" cy="3309003"/>
          </a:xfrm>
        </p:spPr>
        <p:txBody>
          <a:bodyPr>
            <a:normAutofit/>
          </a:bodyPr>
          <a:lstStyle/>
          <a:p>
            <a:r>
              <a:rPr lang="en-US" sz="2000" dirty="0"/>
              <a:t>Easy to insert</a:t>
            </a:r>
          </a:p>
          <a:p>
            <a:r>
              <a:rPr lang="en-US" sz="2000" dirty="0"/>
              <a:t>Less invasive than ETT</a:t>
            </a:r>
          </a:p>
          <a:p>
            <a:r>
              <a:rPr lang="en-US" sz="2000" dirty="0"/>
              <a:t>Less depth of anesthesia needed</a:t>
            </a:r>
          </a:p>
          <a:p>
            <a:r>
              <a:rPr lang="en-US" sz="2000" dirty="0"/>
              <a:t>Muscle relaxant- lower/omit</a:t>
            </a:r>
          </a:p>
          <a:p>
            <a:r>
              <a:rPr lang="en-US" sz="2000" dirty="0"/>
              <a:t>Less trauma to lower airway</a:t>
            </a:r>
          </a:p>
          <a:p>
            <a:r>
              <a:rPr lang="en-US" sz="2000" dirty="0"/>
              <a:t>Hemodynamic stability</a:t>
            </a:r>
          </a:p>
          <a:p>
            <a:r>
              <a:rPr lang="en-US" sz="2000" dirty="0"/>
              <a:t>Possible to use even if intubation fails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A42CD-13D4-430F-B850-826410CC8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9019" y="2174874"/>
            <a:ext cx="5510628" cy="613153"/>
          </a:xfrm>
        </p:spPr>
        <p:txBody>
          <a:bodyPr/>
          <a:lstStyle/>
          <a:p>
            <a:r>
              <a:rPr lang="en-US" sz="2400" dirty="0"/>
              <a:t>Uses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BB35A3-6D0F-DEBF-82C0-63A5C60D0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9019" y="2751137"/>
            <a:ext cx="5510628" cy="3309003"/>
          </a:xfrm>
        </p:spPr>
        <p:txBody>
          <a:bodyPr>
            <a:normAutofit/>
          </a:bodyPr>
          <a:lstStyle/>
          <a:p>
            <a:r>
              <a:rPr lang="en-US" sz="2000" dirty="0"/>
              <a:t>For regular GA: generally, 2-4 H</a:t>
            </a:r>
          </a:p>
          <a:p>
            <a:r>
              <a:rPr lang="en-US" sz="2000" dirty="0"/>
              <a:t>Rescue after intubation fails</a:t>
            </a:r>
          </a:p>
          <a:p>
            <a:r>
              <a:rPr lang="en-US" sz="2000" dirty="0"/>
              <a:t>Conduit for intubation</a:t>
            </a:r>
          </a:p>
          <a:p>
            <a:r>
              <a:rPr lang="en-US" sz="2000" dirty="0"/>
              <a:t>URTI/Asthma/COPD</a:t>
            </a:r>
          </a:p>
        </p:txBody>
      </p:sp>
    </p:spTree>
    <p:extLst>
      <p:ext uri="{BB962C8B-B14F-4D97-AF65-F5344CB8AC3E}">
        <p14:creationId xmlns:p14="http://schemas.microsoft.com/office/powerpoint/2010/main" val="243639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A2D0-572E-A0BE-D358-6267BA42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Mandatory Monitoring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C984E9-9B66-D642-7934-EE0565F4F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063496"/>
              </p:ext>
            </p:extLst>
          </p:nvPr>
        </p:nvGraphicFramePr>
        <p:xfrm>
          <a:off x="215153" y="1945341"/>
          <a:ext cx="11591365" cy="463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29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68F7-A452-9131-7CE6-C02358BC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Emergence/Reversal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05FB-5122-1102-1C5C-2B1D62F2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524000"/>
            <a:ext cx="11483788" cy="5271247"/>
          </a:xfrm>
        </p:spPr>
        <p:txBody>
          <a:bodyPr>
            <a:normAutofit/>
          </a:bodyPr>
          <a:lstStyle/>
          <a:p>
            <a:r>
              <a:rPr lang="en-US" sz="2400" dirty="0"/>
              <a:t>Sedative agents (midazolam, inhalational agents, dexmedetomidine) are stopped at the end of surgery.</a:t>
            </a:r>
          </a:p>
          <a:p>
            <a:r>
              <a:rPr lang="en-US" sz="2400" dirty="0"/>
              <a:t>Their effect ends due to metabolism or redistribution from brain to other tissues.</a:t>
            </a:r>
          </a:p>
          <a:p>
            <a:r>
              <a:rPr lang="en-US" sz="2400" dirty="0"/>
              <a:t>Muscle relaxants- vecuronium, atracurium and rocuronium need reversal using anti-</a:t>
            </a:r>
            <a:r>
              <a:rPr lang="en-US" sz="2400" dirty="0" err="1"/>
              <a:t>acetylcholinestrases</a:t>
            </a:r>
            <a:r>
              <a:rPr lang="en-US" sz="2400" dirty="0"/>
              <a:t>: neostigmine</a:t>
            </a:r>
          </a:p>
          <a:p>
            <a:pPr lvl="1"/>
            <a:r>
              <a:rPr lang="en-US" sz="2000" dirty="0"/>
              <a:t>Inhibit </a:t>
            </a:r>
            <a:r>
              <a:rPr lang="en-US" sz="2000" dirty="0" err="1"/>
              <a:t>acetylcholinestrases</a:t>
            </a:r>
            <a:r>
              <a:rPr lang="en-US" sz="2000" dirty="0"/>
              <a:t>- increase the concentration of acetylcholine at neuromuscular junction</a:t>
            </a:r>
          </a:p>
          <a:p>
            <a:r>
              <a:rPr lang="en-US" sz="2400" dirty="0"/>
              <a:t>Neostigmine has </a:t>
            </a:r>
            <a:r>
              <a:rPr lang="en-US" sz="2400" dirty="0" err="1"/>
              <a:t>chlionergic</a:t>
            </a:r>
            <a:r>
              <a:rPr lang="en-US" sz="2400" dirty="0"/>
              <a:t> side-effects: ↑secretions, bronchospasm, bradycardia- requires glycopyrrolate to prevent these.</a:t>
            </a:r>
          </a:p>
        </p:txBody>
      </p:sp>
    </p:spTree>
    <p:extLst>
      <p:ext uri="{BB962C8B-B14F-4D97-AF65-F5344CB8AC3E}">
        <p14:creationId xmlns:p14="http://schemas.microsoft.com/office/powerpoint/2010/main" val="106349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C5D5-C21E-BB5F-8B93-F8D92061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recovery after anesthesia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FB47C8-38FE-E86B-8BA7-101434641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09489"/>
              </p:ext>
            </p:extLst>
          </p:nvPr>
        </p:nvGraphicFramePr>
        <p:xfrm>
          <a:off x="466165" y="1443318"/>
          <a:ext cx="11250706" cy="504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75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CF9B-A6E1-7B5D-64D0-5CC63BB0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b="1" dirty="0"/>
              <a:t>Anesthesia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4CABB6F-0136-873E-2CF5-4A9DC3375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34041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09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12C9B-07C0-A872-1C1B-FF0954E0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D04C8-1F53-2420-C1AD-38DF44060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FA1D-1F1F-C363-54CB-AC0DD123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E2D15-1700-B682-4F00-995B69AB1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2222287"/>
            <a:ext cx="11430000" cy="433987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Patient accompanied by an anesthesia care team member</a:t>
            </a:r>
          </a:p>
          <a:p>
            <a:r>
              <a:rPr lang="en-US" sz="2800" dirty="0"/>
              <a:t>Detailed handoff is important to transfer vital preoperative and intraoperative details</a:t>
            </a:r>
          </a:p>
          <a:p>
            <a:pPr lvl="1"/>
            <a:r>
              <a:rPr lang="en-US" sz="2400" dirty="0"/>
              <a:t>surgical condition and procedure, </a:t>
            </a:r>
          </a:p>
          <a:p>
            <a:pPr lvl="1"/>
            <a:r>
              <a:rPr lang="en-US" sz="2400" dirty="0"/>
              <a:t>comorbid conditions and their management, </a:t>
            </a:r>
          </a:p>
          <a:p>
            <a:pPr lvl="1"/>
            <a:r>
              <a:rPr lang="en-US" sz="2400" dirty="0"/>
              <a:t>anesthesia technique used, </a:t>
            </a:r>
          </a:p>
          <a:p>
            <a:pPr lvl="1"/>
            <a:r>
              <a:rPr lang="en-US" sz="2400" dirty="0"/>
              <a:t>drugs, fluid intake and output, </a:t>
            </a:r>
          </a:p>
          <a:p>
            <a:pPr lvl="1"/>
            <a:r>
              <a:rPr lang="en-US" sz="2400" dirty="0"/>
              <a:t>intraoperative complications, and </a:t>
            </a:r>
          </a:p>
          <a:p>
            <a:pPr lvl="1"/>
            <a:r>
              <a:rPr lang="en-US" sz="2400" dirty="0"/>
              <a:t>postoperative instructions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13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EDAB-0C22-D98D-2C16-EC665B6E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in PACU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EFD4-A7CE-50C4-604F-48E363B0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2124635"/>
            <a:ext cx="11178988" cy="453614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Immediately on arrival</a:t>
            </a:r>
          </a:p>
          <a:p>
            <a:pPr lvl="1"/>
            <a:r>
              <a:rPr lang="en-US" sz="1800" dirty="0"/>
              <a:t>Airway (patency), </a:t>
            </a:r>
          </a:p>
          <a:p>
            <a:pPr lvl="1"/>
            <a:r>
              <a:rPr lang="en-US" sz="1800" dirty="0"/>
              <a:t>breathing (respiratory rate and saturation), </a:t>
            </a:r>
          </a:p>
          <a:p>
            <a:pPr lvl="1"/>
            <a:r>
              <a:rPr lang="en-US" sz="1800" dirty="0"/>
              <a:t>circulation (heart rate, blood pressure, ECG), </a:t>
            </a:r>
          </a:p>
          <a:p>
            <a:pPr lvl="1"/>
            <a:r>
              <a:rPr lang="en-US" sz="1800" dirty="0"/>
              <a:t>mental status, temperature, nausea, and pain </a:t>
            </a:r>
          </a:p>
          <a:p>
            <a:r>
              <a:rPr lang="en-US" sz="2000" dirty="0"/>
              <a:t>At least every 15 minutes</a:t>
            </a:r>
          </a:p>
          <a:p>
            <a:pPr lvl="1"/>
            <a:r>
              <a:rPr lang="en-US" sz="1800" dirty="0"/>
              <a:t>All the above +</a:t>
            </a:r>
          </a:p>
          <a:p>
            <a:pPr lvl="1"/>
            <a:r>
              <a:rPr lang="en-US" sz="1800" dirty="0"/>
              <a:t>Urine output </a:t>
            </a:r>
          </a:p>
          <a:p>
            <a:pPr lvl="1"/>
            <a:r>
              <a:rPr lang="en-US" sz="1800" dirty="0"/>
              <a:t>Bleeding</a:t>
            </a:r>
          </a:p>
          <a:p>
            <a:pPr lvl="1"/>
            <a:r>
              <a:rPr lang="en-US" sz="1800" dirty="0"/>
              <a:t>fluid intake and hydration status</a:t>
            </a:r>
          </a:p>
          <a:p>
            <a:r>
              <a:rPr lang="en-US" sz="2000" dirty="0"/>
              <a:t>Immediately identify common problems in ICU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840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5CFB4-D13F-3914-137E-77ED53D9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in PACU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6FB9B-B8D7-E975-9247-4667C4462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2481-3BB9-F4E1-7675-35DF8FA9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5B00-EDC6-36C3-F42E-DA58F4CE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51530"/>
            <a:ext cx="11358282" cy="435272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Upper airway obstruction:  Residual effects of sedatives, opioids, muscle relaxants- results in loss of pharyngeal tone, tongue fall.</a:t>
            </a:r>
          </a:p>
          <a:p>
            <a:pPr lvl="1"/>
            <a:r>
              <a:rPr lang="en-US" sz="2400" dirty="0"/>
              <a:t>Paradoxical breathing: retraction and collapse of chest wall and excessive abdominal wall movement on inspiration</a:t>
            </a:r>
          </a:p>
          <a:p>
            <a:pPr lvl="1"/>
            <a:r>
              <a:rPr lang="en-US" sz="2400" dirty="0"/>
              <a:t>More common in obese, OSA patients</a:t>
            </a:r>
          </a:p>
          <a:p>
            <a:r>
              <a:rPr lang="en-US" sz="2800" dirty="0"/>
              <a:t>Management:</a:t>
            </a:r>
          </a:p>
          <a:p>
            <a:pPr lvl="1"/>
            <a:r>
              <a:rPr lang="en-US" sz="2400" dirty="0"/>
              <a:t>Jaw thrust, neck extension, oxygen supplemental</a:t>
            </a:r>
          </a:p>
          <a:p>
            <a:pPr lvl="1"/>
            <a:r>
              <a:rPr lang="en-US" sz="2400" dirty="0"/>
              <a:t>Oral/nasal airway</a:t>
            </a:r>
          </a:p>
          <a:p>
            <a:pPr lvl="1"/>
            <a:r>
              <a:rPr lang="en-US" sz="2400" dirty="0"/>
              <a:t>CPAP, intubation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41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FA75-3082-3906-B166-B8386DDD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BF9A-F181-8068-7FCB-30BC90426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2222287"/>
            <a:ext cx="11322424" cy="418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Residual neuromuscular block: </a:t>
            </a:r>
          </a:p>
          <a:p>
            <a:r>
              <a:rPr lang="en-US" sz="2800" dirty="0"/>
              <a:t>Contributing factors: hypothermia, electrolyte disorders, hepatic or renal disorders, and drugs like amikacin, lignocaine, calcium channel blockers, and steroids.</a:t>
            </a:r>
          </a:p>
          <a:p>
            <a:r>
              <a:rPr lang="en-US" sz="2800" dirty="0"/>
              <a:t>Diagnosed using neuromuscular monitoring</a:t>
            </a:r>
          </a:p>
          <a:p>
            <a:r>
              <a:rPr lang="en-US" sz="2800" dirty="0"/>
              <a:t>Mx additional doses of anticholinesterases + other Mx of airway obstruction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792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066D-45E6-BB9B-B8F1-1192062C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1FCF-3CDF-0B80-A6FD-0B94AAC8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2222287"/>
            <a:ext cx="11080376" cy="4115760"/>
          </a:xfrm>
        </p:spPr>
        <p:txBody>
          <a:bodyPr>
            <a:normAutofit/>
          </a:bodyPr>
          <a:lstStyle/>
          <a:p>
            <a:r>
              <a:rPr lang="en-US" sz="2800" dirty="0"/>
              <a:t>Causes: </a:t>
            </a:r>
            <a:r>
              <a:rPr lang="en-US" sz="2800" b="1" dirty="0"/>
              <a:t>hypovolemia</a:t>
            </a:r>
            <a:r>
              <a:rPr lang="en-US" sz="2800" dirty="0"/>
              <a:t>, bleeding, cardiac dysfunction, vasodilation, tension pneumothorax.</a:t>
            </a:r>
          </a:p>
          <a:p>
            <a:r>
              <a:rPr lang="en-US" sz="2800" dirty="0"/>
              <a:t>Check intraoperative fluid balance, diuretic use, and bleeding</a:t>
            </a:r>
          </a:p>
          <a:p>
            <a:r>
              <a:rPr lang="en-US" sz="2800" dirty="0"/>
              <a:t>Neuraxial techniques (epidural, spinal)can cause hypotension</a:t>
            </a:r>
          </a:p>
          <a:p>
            <a:r>
              <a:rPr lang="en-US" sz="2800" dirty="0"/>
              <a:t>Mx: IV fluids ± blood ± vasopressors,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61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0EDB-C56C-E1CD-EA70-BA097B3F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Myocardial Ischemia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20A2-7108-EFC5-5D4C-C1DB164A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2232212"/>
            <a:ext cx="11412070" cy="43478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NSTEMI is more common than STEMI</a:t>
            </a:r>
          </a:p>
          <a:p>
            <a:r>
              <a:rPr lang="en-US" sz="2400" dirty="0"/>
              <a:t>Mostly preceded by periods of tachycardia</a:t>
            </a:r>
          </a:p>
          <a:p>
            <a:r>
              <a:rPr lang="en-US" sz="2400" dirty="0"/>
              <a:t>Mostly asymptomatic: analgesics, sedatives</a:t>
            </a:r>
          </a:p>
          <a:p>
            <a:r>
              <a:rPr lang="en-US" sz="2400" dirty="0"/>
              <a:t>May manifest as hemodynamic instability and ECG changes</a:t>
            </a:r>
          </a:p>
          <a:p>
            <a:pPr lvl="1"/>
            <a:r>
              <a:rPr lang="en-US" sz="2000" dirty="0"/>
              <a:t>ECG: ST-T changes, left bundle branch block, ectopic beats, arrhythmias</a:t>
            </a:r>
          </a:p>
          <a:p>
            <a:r>
              <a:rPr lang="en-US" sz="2400" dirty="0"/>
              <a:t>Pulmonary edema, crepitations, systolic </a:t>
            </a:r>
            <a:r>
              <a:rPr lang="en-US" sz="2400" dirty="0" err="1"/>
              <a:t>muermur</a:t>
            </a:r>
            <a:r>
              <a:rPr lang="en-US" sz="2400" dirty="0"/>
              <a:t> of MR</a:t>
            </a:r>
          </a:p>
          <a:p>
            <a:r>
              <a:rPr lang="en-US" sz="2400" dirty="0"/>
              <a:t>Mx: supplemental oxygen, non-enteric coated aspirin (165-325 mg), NTG and morphine</a:t>
            </a:r>
          </a:p>
          <a:p>
            <a:r>
              <a:rPr lang="en-US" sz="2400" dirty="0"/>
              <a:t>For STEMI, PCI is preferred to fibrinolysis</a:t>
            </a:r>
          </a:p>
        </p:txBody>
      </p:sp>
    </p:spTree>
    <p:extLst>
      <p:ext uri="{BB962C8B-B14F-4D97-AF65-F5344CB8AC3E}">
        <p14:creationId xmlns:p14="http://schemas.microsoft.com/office/powerpoint/2010/main" val="259793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4D56-D7C7-E70E-F4B0-B247E8A7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kidney injury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CC36-A948-CD8D-01D2-29AE4D62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7" y="2169459"/>
            <a:ext cx="11788588" cy="468854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Defined as:</a:t>
            </a:r>
          </a:p>
          <a:p>
            <a:pPr lvl="1"/>
            <a:r>
              <a:rPr lang="en-US" sz="2800" dirty="0"/>
              <a:t>↑ serum creatinine by ≥0.3 mg/dl in 48 hours, or &gt;1.5 time baseline OR</a:t>
            </a:r>
          </a:p>
          <a:p>
            <a:pPr lvl="1"/>
            <a:r>
              <a:rPr lang="en-US" sz="2800" dirty="0"/>
              <a:t>Urine output &lt;0.5 ml/kg/</a:t>
            </a:r>
            <a:r>
              <a:rPr lang="en-US" sz="2800" dirty="0" err="1"/>
              <a:t>hr</a:t>
            </a:r>
            <a:r>
              <a:rPr lang="en-US" sz="2800" dirty="0"/>
              <a:t> for &gt; 6 hours</a:t>
            </a:r>
          </a:p>
          <a:p>
            <a:r>
              <a:rPr lang="en-US" sz="3200" dirty="0"/>
              <a:t>Pre-renal cause: due to hypovolemia is the most common cause in PACU</a:t>
            </a:r>
          </a:p>
          <a:p>
            <a:r>
              <a:rPr lang="en-US" sz="3200" dirty="0"/>
              <a:t>Post-renal cause due to ureter injury can occur in lower abdominal surgery</a:t>
            </a:r>
          </a:p>
          <a:p>
            <a:r>
              <a:rPr lang="en-US" sz="3200" dirty="0"/>
              <a:t>Patients with pre-existing kidney disease are more prone to AKI</a:t>
            </a:r>
          </a:p>
        </p:txBody>
      </p:sp>
    </p:spTree>
    <p:extLst>
      <p:ext uri="{BB962C8B-B14F-4D97-AF65-F5344CB8AC3E}">
        <p14:creationId xmlns:p14="http://schemas.microsoft.com/office/powerpoint/2010/main" val="3581823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6BBC-9672-F27C-3551-E4A31A0D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………….Acute kidney injury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B091-6615-3497-590C-8353BB27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3200" dirty="0"/>
              <a:t>If hypovolemia is suspected to be cause of AKI- administer fluid bolus </a:t>
            </a:r>
          </a:p>
          <a:p>
            <a:r>
              <a:rPr lang="en-US" sz="3200" dirty="0"/>
              <a:t>Diuretics should not be given without excluding hypovolemia</a:t>
            </a:r>
          </a:p>
          <a:p>
            <a:pPr lvl="1"/>
            <a:r>
              <a:rPr lang="en-US" sz="2800" dirty="0"/>
              <a:t>Diuretics will worsen hypovolemia and AKI </a:t>
            </a:r>
          </a:p>
          <a:p>
            <a:r>
              <a:rPr lang="en-US" sz="3200" dirty="0"/>
              <a:t>An ultrasound KUB helps in detecting obstructive and intrinsic renal etiologies of AKI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788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E41C7-81C3-B40F-DBFE-CD1999C1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Assessment &amp; Optimization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FE5BD-CDD2-95AB-6617-210DA8405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1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C78-8BB9-B92C-ED11-1C119284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5903"/>
            <a:ext cx="2259106" cy="925792"/>
          </a:xfrm>
        </p:spPr>
        <p:txBody>
          <a:bodyPr>
            <a:noAutofit/>
          </a:bodyPr>
          <a:lstStyle/>
          <a:p>
            <a:r>
              <a:rPr lang="en-US" sz="2800" dirty="0"/>
              <a:t>Discharge from PACU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F9E64E-966C-857A-26B9-DBB42C2CA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60342"/>
              </p:ext>
            </p:extLst>
          </p:nvPr>
        </p:nvGraphicFramePr>
        <p:xfrm>
          <a:off x="2088776" y="299432"/>
          <a:ext cx="9932895" cy="606417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782464">
                  <a:extLst>
                    <a:ext uri="{9D8B030D-6E8A-4147-A177-3AD203B41FA5}">
                      <a16:colId xmlns:a16="http://schemas.microsoft.com/office/drawing/2014/main" val="3883836580"/>
                    </a:ext>
                  </a:extLst>
                </a:gridCol>
                <a:gridCol w="1150431">
                  <a:extLst>
                    <a:ext uri="{9D8B030D-6E8A-4147-A177-3AD203B41FA5}">
                      <a16:colId xmlns:a16="http://schemas.microsoft.com/office/drawing/2014/main" val="3414698054"/>
                    </a:ext>
                  </a:extLst>
                </a:gridCol>
              </a:tblGrid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Variable Evaluated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Score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233776767"/>
                  </a:ext>
                </a:extLst>
              </a:tr>
              <a:tr h="2815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Vital Signs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27335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Systemic blood pressure and heart rate within 20% of the preanesthetic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498307627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Systemic blood pressure and heart rate 20% to 40% of the preanesthetic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202664830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Systemic blood pressure and heart rate &gt;40% of the preanesthetic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17015788"/>
                  </a:ext>
                </a:extLst>
              </a:tr>
              <a:tr h="2815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Level (Able to Ambulate at Preoperative Level)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13052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Steady gait without dizziness or meets the preanesthetic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4261589744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Requires assistance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115204572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Unable to ambulate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924884792"/>
                  </a:ext>
                </a:extLst>
              </a:tr>
              <a:tr h="2815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Nausea and Vomiting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06913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 to minimal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479517358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Moderate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692978055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 (continues after repeated treatment)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1158839438"/>
                  </a:ext>
                </a:extLst>
              </a:tr>
              <a:tr h="2815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Pain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17072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Acceptability: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2406713354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558038380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639476594"/>
                  </a:ext>
                </a:extLst>
              </a:tr>
              <a:tr h="2815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Surgical Bleeding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6710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Minimal (does not require dressing change)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3991765360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Moderate (up to two dressing changes required)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2859067276"/>
                  </a:ext>
                </a:extLst>
              </a:tr>
              <a:tr h="281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Severe (more than three dressing changes required)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6535" marR="56535" marT="0" marB="0"/>
                </a:tc>
                <a:extLst>
                  <a:ext uri="{0D108BD9-81ED-4DB2-BD59-A6C34878D82A}">
                    <a16:rowId xmlns:a16="http://schemas.microsoft.com/office/drawing/2014/main" val="26861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95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A14D-306D-7027-AB03-D36B8267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1D55-EE88-DD7D-9AF8-65F8AD68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334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C4D5-03C9-AF85-377A-2C362120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checkup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34DAEC-6097-3558-9F51-53DE9F913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516513"/>
              </p:ext>
            </p:extLst>
          </p:nvPr>
        </p:nvGraphicFramePr>
        <p:xfrm>
          <a:off x="268941" y="1497106"/>
          <a:ext cx="11636188" cy="509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65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C56B94-668A-DB95-DBA2-4391103A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Perioperative Risk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94100-5117-7CE5-9B30-1AFE24E12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9EF0-582D-33AE-47D6-D40FE24C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133026"/>
            <a:ext cx="11184774" cy="1014456"/>
          </a:xfrm>
        </p:spPr>
        <p:txBody>
          <a:bodyPr/>
          <a:lstStyle/>
          <a:p>
            <a:r>
              <a:rPr lang="en-US" sz="4400" dirty="0"/>
              <a:t>Risk due to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74192-2295-A084-F267-03121DD5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BD84FE5-CC51-ABA5-7EF2-E5B5A56A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9" y="1354376"/>
            <a:ext cx="7331874" cy="53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3D81-F2CC-D349-5545-418E7757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Scores: </a:t>
            </a:r>
            <a:r>
              <a:rPr lang="en-US" sz="4400" dirty="0"/>
              <a:t>Revised Cardiac Risk Index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B19DD1-895F-901B-6147-D60A3078D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6908"/>
              </p:ext>
            </p:extLst>
          </p:nvPr>
        </p:nvGraphicFramePr>
        <p:xfrm>
          <a:off x="340659" y="1773532"/>
          <a:ext cx="6615953" cy="46372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136434">
                  <a:extLst>
                    <a:ext uri="{9D8B030D-6E8A-4147-A177-3AD203B41FA5}">
                      <a16:colId xmlns:a16="http://schemas.microsoft.com/office/drawing/2014/main" val="1808315460"/>
                    </a:ext>
                  </a:extLst>
                </a:gridCol>
                <a:gridCol w="1479519">
                  <a:extLst>
                    <a:ext uri="{9D8B030D-6E8A-4147-A177-3AD203B41FA5}">
                      <a16:colId xmlns:a16="http://schemas.microsoft.com/office/drawing/2014/main" val="1501175805"/>
                    </a:ext>
                  </a:extLst>
                </a:gridCol>
              </a:tblGrid>
              <a:tr h="72620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Components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Points Assigned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76605"/>
                  </a:ext>
                </a:extLst>
              </a:tr>
              <a:tr h="1261441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High-risk surgery (intraperitoneal, intrathoracic, or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suprainguinal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vascular procedure)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i-IN" sz="2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27482"/>
                  </a:ext>
                </a:extLst>
              </a:tr>
              <a:tr h="538066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Ischemic heart disease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i-IN" sz="20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65069"/>
                  </a:ext>
                </a:extLst>
              </a:tr>
              <a:tr h="538066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History of congestive heart failure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i-IN" sz="20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66966"/>
                  </a:ext>
                </a:extLst>
              </a:tr>
              <a:tr h="538066">
                <a:tc>
                  <a:txBody>
                    <a:bodyPr/>
                    <a:lstStyle/>
                    <a:p>
                      <a:pPr fontAlgn="t"/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</a:rPr>
                        <a:t>History of cerebrovascular disease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i-IN" sz="20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81131"/>
                  </a:ext>
                </a:extLst>
              </a:tr>
              <a:tr h="538066">
                <a:tc>
                  <a:txBody>
                    <a:bodyPr/>
                    <a:lstStyle/>
                    <a:p>
                      <a:pPr fontAlgn="t"/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</a:rPr>
                        <a:t>Diabetes mellitus requiring insulin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i-IN" sz="2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49312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fontAlgn="t"/>
                      <a:r>
                        <a:rPr lang="en-CA" sz="2000" b="1" dirty="0">
                          <a:solidFill>
                            <a:schemeClr val="bg1"/>
                          </a:solidFill>
                          <a:effectLst/>
                        </a:rPr>
                        <a:t>Creatinine &gt; 2.0 mg/dL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i-IN" sz="2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31750" marR="31750" marT="31750" marB="317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3430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65D5853C-45F3-98DC-C73C-864794AB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68347"/>
              </p:ext>
            </p:extLst>
          </p:nvPr>
        </p:nvGraphicFramePr>
        <p:xfrm>
          <a:off x="7079985" y="1690688"/>
          <a:ext cx="4166238" cy="2286000"/>
        </p:xfrm>
        <a:graphic>
          <a:graphicData uri="http://schemas.openxmlformats.org/drawingml/2006/table">
            <a:tbl>
              <a:tblPr firstRow="1" bandRow="1"/>
              <a:tblGrid>
                <a:gridCol w="1875424">
                  <a:extLst>
                    <a:ext uri="{9D8B030D-6E8A-4147-A177-3AD203B41FA5}">
                      <a16:colId xmlns:a16="http://schemas.microsoft.com/office/drawing/2014/main" val="2878518352"/>
                    </a:ext>
                  </a:extLst>
                </a:gridCol>
                <a:gridCol w="2290814">
                  <a:extLst>
                    <a:ext uri="{9D8B030D-6E8A-4147-A177-3AD203B41FA5}">
                      <a16:colId xmlns:a16="http://schemas.microsoft.com/office/drawing/2014/main" val="426691489"/>
                    </a:ext>
                  </a:extLst>
                </a:gridCol>
              </a:tblGrid>
              <a:tr h="688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RCRI Score</a:t>
                      </a:r>
                      <a:endParaRPr lang="hi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Risk of major cardiac events*</a:t>
                      </a:r>
                      <a:endParaRPr lang="hi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94304"/>
                  </a:ext>
                </a:extLst>
              </a:tr>
              <a:tr h="391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i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0.4%</a:t>
                      </a:r>
                      <a:endParaRPr lang="hi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83298"/>
                  </a:ext>
                </a:extLst>
              </a:tr>
              <a:tr h="391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i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0.9%</a:t>
                      </a:r>
                      <a:endParaRPr lang="hi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03493"/>
                  </a:ext>
                </a:extLst>
              </a:tr>
              <a:tr h="391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hi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2.4%</a:t>
                      </a:r>
                      <a:endParaRPr lang="hi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09589"/>
                  </a:ext>
                </a:extLst>
              </a:tr>
              <a:tr h="391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≥ 3</a:t>
                      </a:r>
                      <a:endParaRPr lang="hi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5.4%</a:t>
                      </a:r>
                      <a:endParaRPr lang="hi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7E8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306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6E7E71-C3ED-B7FF-86F0-1643E2E085E9}"/>
              </a:ext>
            </a:extLst>
          </p:cNvPr>
          <p:cNvSpPr txBox="1"/>
          <p:nvPr/>
        </p:nvSpPr>
        <p:spPr>
          <a:xfrm>
            <a:off x="7079985" y="3976688"/>
            <a:ext cx="354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*MI, cardiac death, pulmonary edema, VF, CHB</a:t>
            </a:r>
            <a:endParaRPr lang="hi-IN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9129A-784F-55B6-AAEC-FB175D660B55}"/>
              </a:ext>
            </a:extLst>
          </p:cNvPr>
          <p:cNvSpPr/>
          <p:nvPr/>
        </p:nvSpPr>
        <p:spPr>
          <a:xfrm>
            <a:off x="7558257" y="4970088"/>
            <a:ext cx="3209694" cy="166986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ASA Physical Status</a:t>
            </a:r>
          </a:p>
        </p:txBody>
      </p:sp>
    </p:spTree>
    <p:extLst>
      <p:ext uri="{BB962C8B-B14F-4D97-AF65-F5344CB8AC3E}">
        <p14:creationId xmlns:p14="http://schemas.microsoft.com/office/powerpoint/2010/main" val="3185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A7E-EF78-5E6F-8D62-E0F4B4C5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028"/>
          </a:xfrm>
        </p:spPr>
        <p:txBody>
          <a:bodyPr>
            <a:normAutofit fontScale="90000"/>
          </a:bodyPr>
          <a:lstStyle/>
          <a:p>
            <a:r>
              <a:rPr lang="en-US" dirty="0"/>
              <a:t>Routine investigations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6F07E1-F322-877A-36BC-6F155ED6B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61882"/>
              </p:ext>
            </p:extLst>
          </p:nvPr>
        </p:nvGraphicFramePr>
        <p:xfrm>
          <a:off x="721659" y="1369079"/>
          <a:ext cx="9758084" cy="245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353">
                  <a:extLst>
                    <a:ext uri="{9D8B030D-6E8A-4147-A177-3AD203B41FA5}">
                      <a16:colId xmlns:a16="http://schemas.microsoft.com/office/drawing/2014/main" val="1577270784"/>
                    </a:ext>
                  </a:extLst>
                </a:gridCol>
                <a:gridCol w="972671">
                  <a:extLst>
                    <a:ext uri="{9D8B030D-6E8A-4147-A177-3AD203B41FA5}">
                      <a16:colId xmlns:a16="http://schemas.microsoft.com/office/drawing/2014/main" val="4079741121"/>
                    </a:ext>
                  </a:extLst>
                </a:gridCol>
                <a:gridCol w="1394012">
                  <a:extLst>
                    <a:ext uri="{9D8B030D-6E8A-4147-A177-3AD203B41FA5}">
                      <a16:colId xmlns:a16="http://schemas.microsoft.com/office/drawing/2014/main" val="61856888"/>
                    </a:ext>
                  </a:extLst>
                </a:gridCol>
                <a:gridCol w="1394012">
                  <a:extLst>
                    <a:ext uri="{9D8B030D-6E8A-4147-A177-3AD203B41FA5}">
                      <a16:colId xmlns:a16="http://schemas.microsoft.com/office/drawing/2014/main" val="2566835521"/>
                    </a:ext>
                  </a:extLst>
                </a:gridCol>
                <a:gridCol w="1394012">
                  <a:extLst>
                    <a:ext uri="{9D8B030D-6E8A-4147-A177-3AD203B41FA5}">
                      <a16:colId xmlns:a16="http://schemas.microsoft.com/office/drawing/2014/main" val="1017337164"/>
                    </a:ext>
                  </a:extLst>
                </a:gridCol>
                <a:gridCol w="1192305">
                  <a:extLst>
                    <a:ext uri="{9D8B030D-6E8A-4147-A177-3AD203B41FA5}">
                      <a16:colId xmlns:a16="http://schemas.microsoft.com/office/drawing/2014/main" val="3432278933"/>
                    </a:ext>
                  </a:extLst>
                </a:gridCol>
                <a:gridCol w="1595719">
                  <a:extLst>
                    <a:ext uri="{9D8B030D-6E8A-4147-A177-3AD203B41FA5}">
                      <a16:colId xmlns:a16="http://schemas.microsoft.com/office/drawing/2014/main" val="3574527942"/>
                    </a:ext>
                  </a:extLst>
                </a:gridCol>
              </a:tblGrid>
              <a:tr h="541284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For ASA I &amp; II patients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026396"/>
                  </a:ext>
                </a:extLst>
              </a:tr>
              <a:tr h="541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of Surgery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Renal fn.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Chest X-ray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Electrolytes, GB, </a:t>
                      </a:r>
                      <a:r>
                        <a:rPr lang="en-US" dirty="0" err="1"/>
                        <a:t>Coag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765165"/>
                  </a:ext>
                </a:extLst>
              </a:tr>
              <a:tr h="313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&gt;45 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79898"/>
                  </a:ext>
                </a:extLst>
              </a:tr>
              <a:tr h="541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&gt;45 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&gt;50 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36676"/>
                  </a:ext>
                </a:extLst>
              </a:tr>
              <a:tr h="313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&gt;45 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&gt;50 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072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D1FDD6D-234F-A413-9DA6-A79F035ECE84}"/>
              </a:ext>
            </a:extLst>
          </p:cNvPr>
          <p:cNvSpPr/>
          <p:nvPr/>
        </p:nvSpPr>
        <p:spPr>
          <a:xfrm>
            <a:off x="17931" y="4033632"/>
            <a:ext cx="4760257" cy="271679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For ASA ≥III:  investigate according to the comorbid disease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6BA05C-A0E2-64D4-9387-9EC06779C2E9}"/>
              </a:ext>
            </a:extLst>
          </p:cNvPr>
          <p:cNvSpPr/>
          <p:nvPr/>
        </p:nvSpPr>
        <p:spPr>
          <a:xfrm>
            <a:off x="5065059" y="4030715"/>
            <a:ext cx="7028329" cy="282728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Blood Ix valid for 2 months, CXR &amp; ECG valid for 1 year- if no change in clinical condition</a:t>
            </a:r>
          </a:p>
        </p:txBody>
      </p:sp>
    </p:spTree>
    <p:extLst>
      <p:ext uri="{BB962C8B-B14F-4D97-AF65-F5344CB8AC3E}">
        <p14:creationId xmlns:p14="http://schemas.microsoft.com/office/powerpoint/2010/main" val="16891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5E91-E9F2-1BCF-DE7C-4D902DEB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F1B3-C29D-993E-18F0-2AAD84D5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0" y="1954306"/>
            <a:ext cx="11743765" cy="4842156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Cardiovascular drugs</a:t>
            </a:r>
            <a:r>
              <a:rPr lang="en-US" sz="2800" dirty="0"/>
              <a:t>: All drugs are continued till morning of surgery.</a:t>
            </a:r>
          </a:p>
          <a:p>
            <a:pPr lvl="1"/>
            <a:r>
              <a:rPr lang="en-US" sz="2400" dirty="0"/>
              <a:t>Exceptions: </a:t>
            </a:r>
            <a:r>
              <a:rPr lang="en-US" sz="2400" b="1" dirty="0"/>
              <a:t>ACE inhibitors/ARB </a:t>
            </a:r>
            <a:r>
              <a:rPr lang="en-US" sz="2400" dirty="0"/>
              <a:t>if big fluid shifts are anticipated</a:t>
            </a:r>
          </a:p>
          <a:p>
            <a:pPr lvl="1"/>
            <a:r>
              <a:rPr lang="en-US" sz="2400" dirty="0"/>
              <a:t>Don’t start Beta blockers within 1-2 days before surgery.</a:t>
            </a:r>
          </a:p>
          <a:p>
            <a:r>
              <a:rPr lang="en-US" sz="2800" b="1" dirty="0"/>
              <a:t>Respiratory</a:t>
            </a:r>
            <a:r>
              <a:rPr lang="en-US" sz="2800" dirty="0"/>
              <a:t>, psychiatry, anti-epileptic: continue</a:t>
            </a:r>
          </a:p>
          <a:p>
            <a:r>
              <a:rPr lang="en-US" sz="2800" dirty="0"/>
              <a:t>Oral </a:t>
            </a:r>
            <a:r>
              <a:rPr lang="en-US" sz="2800" b="1" dirty="0"/>
              <a:t>antidiabetic</a:t>
            </a:r>
            <a:r>
              <a:rPr lang="en-US" sz="2800" dirty="0"/>
              <a:t>: stop metformin 1 day before major </a:t>
            </a:r>
            <a:r>
              <a:rPr lang="en-US" sz="2800" dirty="0" err="1"/>
              <a:t>Sx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Other: give till night, omit morning dose.</a:t>
            </a:r>
          </a:p>
          <a:p>
            <a:r>
              <a:rPr lang="en-US" sz="2800" b="1" dirty="0"/>
              <a:t>Insulins</a:t>
            </a:r>
            <a:r>
              <a:rPr lang="en-US" sz="2800" dirty="0"/>
              <a:t>: give 2/3 of night dose, omit morning dose</a:t>
            </a:r>
          </a:p>
          <a:p>
            <a:r>
              <a:rPr lang="en-US" sz="2800" b="1" dirty="0"/>
              <a:t>Steroids</a:t>
            </a:r>
            <a:r>
              <a:rPr lang="en-US" sz="2800" dirty="0"/>
              <a:t>: &gt;10mg/day prednisolone equivalent within 3 months: give stress dose of hydrocortisone 50-100 mg before surgery</a:t>
            </a:r>
          </a:p>
        </p:txBody>
      </p:sp>
    </p:spTree>
    <p:extLst>
      <p:ext uri="{BB962C8B-B14F-4D97-AF65-F5344CB8AC3E}">
        <p14:creationId xmlns:p14="http://schemas.microsoft.com/office/powerpoint/2010/main" val="84186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328</TotalTime>
  <Words>1292</Words>
  <Application>Microsoft Office PowerPoint</Application>
  <PresentationFormat>Widescreen</PresentationFormat>
  <Paragraphs>272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Century Gothic</vt:lpstr>
      <vt:lpstr>Wingdings 2</vt:lpstr>
      <vt:lpstr>Quotable</vt:lpstr>
      <vt:lpstr>Anesthesia And Perioperative Care</vt:lpstr>
      <vt:lpstr>Anesthesia</vt:lpstr>
      <vt:lpstr>Preoperative Assessment &amp; Optimization</vt:lpstr>
      <vt:lpstr>Pre-operative checkup</vt:lpstr>
      <vt:lpstr>Perioperative Risk Assessment</vt:lpstr>
      <vt:lpstr>Risk due to surgery</vt:lpstr>
      <vt:lpstr>Risk Scores: Revised Cardiac Risk Index</vt:lpstr>
      <vt:lpstr>Routine investigations</vt:lpstr>
      <vt:lpstr>Medication Management</vt:lpstr>
      <vt:lpstr>Antiplatelets</vt:lpstr>
      <vt:lpstr>Preoperative advice</vt:lpstr>
      <vt:lpstr>Intraoperative Management</vt:lpstr>
      <vt:lpstr>General Anesthesia</vt:lpstr>
      <vt:lpstr>Supraglottic airway devices</vt:lpstr>
      <vt:lpstr>PowerPoint Presentation</vt:lpstr>
      <vt:lpstr>Supraglottic airway devices</vt:lpstr>
      <vt:lpstr>Minimum Mandatory Monitoring </vt:lpstr>
      <vt:lpstr>Emergence/Reversal </vt:lpstr>
      <vt:lpstr>Delayed recovery after anesthesia</vt:lpstr>
      <vt:lpstr>Postoperative care</vt:lpstr>
      <vt:lpstr>Transfer</vt:lpstr>
      <vt:lpstr>Assessment in PACU</vt:lpstr>
      <vt:lpstr>Common Problems in PACU</vt:lpstr>
      <vt:lpstr>Hypoxia </vt:lpstr>
      <vt:lpstr>Hypoxia</vt:lpstr>
      <vt:lpstr>Hypotension</vt:lpstr>
      <vt:lpstr>Myocardial Ischemia</vt:lpstr>
      <vt:lpstr>Acute kidney injury </vt:lpstr>
      <vt:lpstr>………….Acute kidney injury </vt:lpstr>
      <vt:lpstr>Discharge from PACU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and Perioperative care</dc:title>
  <dc:creator>rajesh raman</dc:creator>
  <cp:lastModifiedBy>rajesh raman</cp:lastModifiedBy>
  <cp:revision>3</cp:revision>
  <dcterms:created xsi:type="dcterms:W3CDTF">2023-10-08T07:24:06Z</dcterms:created>
  <dcterms:modified xsi:type="dcterms:W3CDTF">2023-10-12T06:33:17Z</dcterms:modified>
</cp:coreProperties>
</file>